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1256" r:id="rId3"/>
    <p:sldId id="1257" r:id="rId4"/>
    <p:sldId id="940" r:id="rId5"/>
    <p:sldId id="1258" r:id="rId6"/>
    <p:sldId id="1259" r:id="rId7"/>
    <p:sldId id="1260" r:id="rId8"/>
    <p:sldId id="12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y Knight" initials="JK" lastIdx="8" clrIdx="0">
    <p:extLst>
      <p:ext uri="{19B8F6BF-5375-455C-9EA6-DF929625EA0E}">
        <p15:presenceInfo xmlns:p15="http://schemas.microsoft.com/office/powerpoint/2012/main" userId="4b09a5f364a61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BFF"/>
    <a:srgbClr val="FFFFFF"/>
    <a:srgbClr val="01534D"/>
    <a:srgbClr val="FDD267"/>
    <a:srgbClr val="0DA697"/>
    <a:srgbClr val="DB301E"/>
    <a:srgbClr val="B8E6B4"/>
    <a:srgbClr val="7AD174"/>
    <a:srgbClr val="5FA36C"/>
    <a:srgbClr val="A1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E08BF-7E76-4227-8A8D-C199B9530738}" v="4" dt="2021-07-15T17:45:40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2" autoAdjust="0"/>
    <p:restoredTop sz="93907" autoAdjust="0"/>
  </p:normalViewPr>
  <p:slideViewPr>
    <p:cSldViewPr snapToGrid="0">
      <p:cViewPr varScale="1">
        <p:scale>
          <a:sx n="80" d="100"/>
          <a:sy n="80" d="100"/>
        </p:scale>
        <p:origin x="432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Knight" userId="8e9425a6-2641-435a-9031-de9d044a6e8c" providerId="ADAL" clId="{29CE08BF-7E76-4227-8A8D-C199B9530738}"/>
    <pc:docChg chg="custSel delSld modSld">
      <pc:chgData name="Judy Knight" userId="8e9425a6-2641-435a-9031-de9d044a6e8c" providerId="ADAL" clId="{29CE08BF-7E76-4227-8A8D-C199B9530738}" dt="2021-07-15T17:46:26.331" v="197" actId="478"/>
      <pc:docMkLst>
        <pc:docMk/>
      </pc:docMkLst>
      <pc:sldChg chg="addSp modSp mod">
        <pc:chgData name="Judy Knight" userId="8e9425a6-2641-435a-9031-de9d044a6e8c" providerId="ADAL" clId="{29CE08BF-7E76-4227-8A8D-C199B9530738}" dt="2021-07-15T17:46:12.905" v="195" actId="20577"/>
        <pc:sldMkLst>
          <pc:docMk/>
          <pc:sldMk cId="1596573266" sldId="940"/>
        </pc:sldMkLst>
        <pc:spChg chg="mod">
          <ac:chgData name="Judy Knight" userId="8e9425a6-2641-435a-9031-de9d044a6e8c" providerId="ADAL" clId="{29CE08BF-7E76-4227-8A8D-C199B9530738}" dt="2021-07-15T17:44:14.860" v="85" actId="20577"/>
          <ac:spMkLst>
            <pc:docMk/>
            <pc:sldMk cId="1596573266" sldId="940"/>
            <ac:spMk id="5" creationId="{7153656E-196F-444E-8AA1-2FDAA724A381}"/>
          </ac:spMkLst>
        </pc:spChg>
        <pc:spChg chg="mod">
          <ac:chgData name="Judy Knight" userId="8e9425a6-2641-435a-9031-de9d044a6e8c" providerId="ADAL" clId="{29CE08BF-7E76-4227-8A8D-C199B9530738}" dt="2021-07-15T17:45:54.653" v="165" actId="1037"/>
          <ac:spMkLst>
            <pc:docMk/>
            <pc:sldMk cId="1596573266" sldId="940"/>
            <ac:spMk id="14" creationId="{97BDA170-CF57-4DB3-8034-410CD2ECC2E4}"/>
          </ac:spMkLst>
        </pc:spChg>
        <pc:spChg chg="mod">
          <ac:chgData name="Judy Knight" userId="8e9425a6-2641-435a-9031-de9d044a6e8c" providerId="ADAL" clId="{29CE08BF-7E76-4227-8A8D-C199B9530738}" dt="2021-07-15T17:44:29.019" v="106" actId="20577"/>
          <ac:spMkLst>
            <pc:docMk/>
            <pc:sldMk cId="1596573266" sldId="940"/>
            <ac:spMk id="15" creationId="{CB238C82-0DDF-4808-B099-5167C8DB080A}"/>
          </ac:spMkLst>
        </pc:spChg>
        <pc:spChg chg="mod">
          <ac:chgData name="Judy Knight" userId="8e9425a6-2641-435a-9031-de9d044a6e8c" providerId="ADAL" clId="{29CE08BF-7E76-4227-8A8D-C199B9530738}" dt="2021-07-15T17:46:12.905" v="195" actId="20577"/>
          <ac:spMkLst>
            <pc:docMk/>
            <pc:sldMk cId="1596573266" sldId="940"/>
            <ac:spMk id="16" creationId="{0982841D-40E8-4E29-9E0A-8D3B17F517AA}"/>
          </ac:spMkLst>
        </pc:spChg>
        <pc:picChg chg="add mod">
          <ac:chgData name="Judy Knight" userId="8e9425a6-2641-435a-9031-de9d044a6e8c" providerId="ADAL" clId="{29CE08BF-7E76-4227-8A8D-C199B9530738}" dt="2021-07-15T17:45:15.245" v="118" actId="14100"/>
          <ac:picMkLst>
            <pc:docMk/>
            <pc:sldMk cId="1596573266" sldId="940"/>
            <ac:picMk id="7" creationId="{E99121EA-8479-4725-99A5-A54E9F086856}"/>
          </ac:picMkLst>
        </pc:picChg>
        <pc:picChg chg="add mod">
          <ac:chgData name="Judy Knight" userId="8e9425a6-2641-435a-9031-de9d044a6e8c" providerId="ADAL" clId="{29CE08BF-7E76-4227-8A8D-C199B9530738}" dt="2021-07-15T17:45:28.680" v="122" actId="1076"/>
          <ac:picMkLst>
            <pc:docMk/>
            <pc:sldMk cId="1596573266" sldId="940"/>
            <ac:picMk id="17" creationId="{5D1DCB79-F9E6-4995-9260-2CDC54925617}"/>
          </ac:picMkLst>
        </pc:picChg>
        <pc:picChg chg="add mod">
          <ac:chgData name="Judy Knight" userId="8e9425a6-2641-435a-9031-de9d044a6e8c" providerId="ADAL" clId="{29CE08BF-7E76-4227-8A8D-C199B9530738}" dt="2021-07-15T17:45:37.720" v="125" actId="14100"/>
          <ac:picMkLst>
            <pc:docMk/>
            <pc:sldMk cId="1596573266" sldId="940"/>
            <ac:picMk id="18" creationId="{9F80D61F-C106-44CA-9F89-CB7DD9F2891A}"/>
          </ac:picMkLst>
        </pc:picChg>
        <pc:picChg chg="add mod">
          <ac:chgData name="Judy Knight" userId="8e9425a6-2641-435a-9031-de9d044a6e8c" providerId="ADAL" clId="{29CE08BF-7E76-4227-8A8D-C199B9530738}" dt="2021-07-15T17:45:43.691" v="127" actId="1076"/>
          <ac:picMkLst>
            <pc:docMk/>
            <pc:sldMk cId="1596573266" sldId="940"/>
            <ac:picMk id="19" creationId="{3E09AAB5-3EEC-455B-A2A7-F933DE71F47C}"/>
          </ac:picMkLst>
        </pc:picChg>
      </pc:sldChg>
      <pc:sldChg chg="del">
        <pc:chgData name="Judy Knight" userId="8e9425a6-2641-435a-9031-de9d044a6e8c" providerId="ADAL" clId="{29CE08BF-7E76-4227-8A8D-C199B9530738}" dt="2021-07-15T17:43:19.248" v="27" actId="47"/>
        <pc:sldMkLst>
          <pc:docMk/>
          <pc:sldMk cId="334458" sldId="980"/>
        </pc:sldMkLst>
      </pc:sldChg>
      <pc:sldChg chg="delSp modSp mod">
        <pc:chgData name="Judy Knight" userId="8e9425a6-2641-435a-9031-de9d044a6e8c" providerId="ADAL" clId="{29CE08BF-7E76-4227-8A8D-C199B9530738}" dt="2021-07-15T17:46:26.331" v="197" actId="478"/>
        <pc:sldMkLst>
          <pc:docMk/>
          <pc:sldMk cId="2060091143" sldId="1256"/>
        </pc:sldMkLst>
        <pc:spChg chg="del mod">
          <ac:chgData name="Judy Knight" userId="8e9425a6-2641-435a-9031-de9d044a6e8c" providerId="ADAL" clId="{29CE08BF-7E76-4227-8A8D-C199B9530738}" dt="2021-07-15T17:46:26.331" v="197" actId="478"/>
          <ac:spMkLst>
            <pc:docMk/>
            <pc:sldMk cId="2060091143" sldId="1256"/>
            <ac:spMk id="6" creationId="{ED87C880-766F-460A-BF75-8712DC09B850}"/>
          </ac:spMkLst>
        </pc:spChg>
      </pc:sldChg>
      <pc:sldChg chg="modSp mod">
        <pc:chgData name="Judy Knight" userId="8e9425a6-2641-435a-9031-de9d044a6e8c" providerId="ADAL" clId="{29CE08BF-7E76-4227-8A8D-C199B9530738}" dt="2021-07-15T17:43:06.471" v="26" actId="20577"/>
        <pc:sldMkLst>
          <pc:docMk/>
          <pc:sldMk cId="95870268" sldId="1257"/>
        </pc:sldMkLst>
        <pc:spChg chg="mod">
          <ac:chgData name="Judy Knight" userId="8e9425a6-2641-435a-9031-de9d044a6e8c" providerId="ADAL" clId="{29CE08BF-7E76-4227-8A8D-C199B9530738}" dt="2021-07-15T17:42:57.135" v="21" actId="20577"/>
          <ac:spMkLst>
            <pc:docMk/>
            <pc:sldMk cId="95870268" sldId="1257"/>
            <ac:spMk id="2" creationId="{18BBFB64-F11F-CD4F-9A7E-777D0CD1C2E5}"/>
          </ac:spMkLst>
        </pc:spChg>
        <pc:spChg chg="mod">
          <ac:chgData name="Judy Knight" userId="8e9425a6-2641-435a-9031-de9d044a6e8c" providerId="ADAL" clId="{29CE08BF-7E76-4227-8A8D-C199B9530738}" dt="2021-07-15T17:43:06.471" v="26" actId="20577"/>
          <ac:spMkLst>
            <pc:docMk/>
            <pc:sldMk cId="95870268" sldId="1257"/>
            <ac:spMk id="9" creationId="{4C3CADD6-E4D6-41AA-9496-2E7AB556AC57}"/>
          </ac:spMkLst>
        </pc:spChg>
      </pc:sldChg>
    </pc:docChg>
  </pc:docChgLst>
  <pc:docChgLst>
    <pc:chgData name="Judy Knight" userId="8e9425a6-2641-435a-9031-de9d044a6e8c" providerId="ADAL" clId="{BCD9DC0E-EF35-469E-B557-45AD446DDF9F}"/>
    <pc:docChg chg="undo custSel addSld delSld modSld sldOrd delMainMaster">
      <pc:chgData name="Judy Knight" userId="8e9425a6-2641-435a-9031-de9d044a6e8c" providerId="ADAL" clId="{BCD9DC0E-EF35-469E-B557-45AD446DDF9F}" dt="2021-06-08T15:02:55.361" v="1025" actId="207"/>
      <pc:docMkLst>
        <pc:docMk/>
      </pc:docMkLst>
      <pc:sldChg chg="del">
        <pc:chgData name="Judy Knight" userId="8e9425a6-2641-435a-9031-de9d044a6e8c" providerId="ADAL" clId="{BCD9DC0E-EF35-469E-B557-45AD446DDF9F}" dt="2021-06-08T14:40:14.889" v="309" actId="47"/>
        <pc:sldMkLst>
          <pc:docMk/>
          <pc:sldMk cId="724463604" sldId="550"/>
        </pc:sldMkLst>
      </pc:sldChg>
      <pc:sldChg chg="del">
        <pc:chgData name="Judy Knight" userId="8e9425a6-2641-435a-9031-de9d044a6e8c" providerId="ADAL" clId="{BCD9DC0E-EF35-469E-B557-45AD446DDF9F}" dt="2021-06-08T14:44:43.634" v="369" actId="47"/>
        <pc:sldMkLst>
          <pc:docMk/>
          <pc:sldMk cId="2386898126" sldId="551"/>
        </pc:sldMkLst>
      </pc:sldChg>
      <pc:sldChg chg="addSp delSp modSp mod ord modClrScheme chgLayout">
        <pc:chgData name="Judy Knight" userId="8e9425a6-2641-435a-9031-de9d044a6e8c" providerId="ADAL" clId="{BCD9DC0E-EF35-469E-B557-45AD446DDF9F}" dt="2021-06-08T15:02:21.936" v="1024" actId="20577"/>
        <pc:sldMkLst>
          <pc:docMk/>
          <pc:sldMk cId="1596573266" sldId="940"/>
        </pc:sldMkLst>
        <pc:spChg chg="add mod ord">
          <ac:chgData name="Judy Knight" userId="8e9425a6-2641-435a-9031-de9d044a6e8c" providerId="ADAL" clId="{BCD9DC0E-EF35-469E-B557-45AD446DDF9F}" dt="2021-06-08T14:51:12.534" v="442" actId="20577"/>
          <ac:spMkLst>
            <pc:docMk/>
            <pc:sldMk cId="1596573266" sldId="940"/>
            <ac:spMk id="2" creationId="{09F393F9-1132-4E21-8A96-F75097CA1E64}"/>
          </ac:spMkLst>
        </pc:spChg>
        <pc:spChg chg="add mod ord">
          <ac:chgData name="Judy Knight" userId="8e9425a6-2641-435a-9031-de9d044a6e8c" providerId="ADAL" clId="{BCD9DC0E-EF35-469E-B557-45AD446DDF9F}" dt="2021-06-08T15:01:53.248" v="1016" actId="14100"/>
          <ac:spMkLst>
            <pc:docMk/>
            <pc:sldMk cId="1596573266" sldId="940"/>
            <ac:spMk id="3" creationId="{D351DFBA-441B-4AE1-A26D-1D2F65E937D7}"/>
          </ac:spMkLst>
        </pc:spChg>
        <pc:spChg chg="mod ord">
          <ac:chgData name="Judy Knight" userId="8e9425a6-2641-435a-9031-de9d044a6e8c" providerId="ADAL" clId="{BCD9DC0E-EF35-469E-B557-45AD446DDF9F}" dt="2021-06-08T14:42:35.355" v="326" actId="700"/>
          <ac:spMkLst>
            <pc:docMk/>
            <pc:sldMk cId="1596573266" sldId="940"/>
            <ac:spMk id="4" creationId="{0EC88C94-190F-4A95-AFB2-1F7D23837851}"/>
          </ac:spMkLst>
        </pc:spChg>
        <pc:spChg chg="add mod">
          <ac:chgData name="Judy Knight" userId="8e9425a6-2641-435a-9031-de9d044a6e8c" providerId="ADAL" clId="{BCD9DC0E-EF35-469E-B557-45AD446DDF9F}" dt="2021-06-08T14:58:40.075" v="710" actId="20577"/>
          <ac:spMkLst>
            <pc:docMk/>
            <pc:sldMk cId="1596573266" sldId="940"/>
            <ac:spMk id="5" creationId="{7153656E-196F-444E-8AA1-2FDAA724A381}"/>
          </ac:spMkLst>
        </pc:spChg>
        <pc:spChg chg="add mod">
          <ac:chgData name="Judy Knight" userId="8e9425a6-2641-435a-9031-de9d044a6e8c" providerId="ADAL" clId="{BCD9DC0E-EF35-469E-B557-45AD446DDF9F}" dt="2021-06-08T14:59:05.442" v="754" actId="6549"/>
          <ac:spMkLst>
            <pc:docMk/>
            <pc:sldMk cId="1596573266" sldId="940"/>
            <ac:spMk id="14" creationId="{97BDA170-CF57-4DB3-8034-410CD2ECC2E4}"/>
          </ac:spMkLst>
        </pc:spChg>
        <pc:spChg chg="add mod">
          <ac:chgData name="Judy Knight" userId="8e9425a6-2641-435a-9031-de9d044a6e8c" providerId="ADAL" clId="{BCD9DC0E-EF35-469E-B557-45AD446DDF9F}" dt="2021-06-08T15:01:09.556" v="979" actId="6549"/>
          <ac:spMkLst>
            <pc:docMk/>
            <pc:sldMk cId="1596573266" sldId="940"/>
            <ac:spMk id="15" creationId="{CB238C82-0DDF-4808-B099-5167C8DB080A}"/>
          </ac:spMkLst>
        </pc:spChg>
        <pc:spChg chg="add mod">
          <ac:chgData name="Judy Knight" userId="8e9425a6-2641-435a-9031-de9d044a6e8c" providerId="ADAL" clId="{BCD9DC0E-EF35-469E-B557-45AD446DDF9F}" dt="2021-06-08T15:02:21.936" v="1024" actId="20577"/>
          <ac:spMkLst>
            <pc:docMk/>
            <pc:sldMk cId="1596573266" sldId="940"/>
            <ac:spMk id="16" creationId="{0982841D-40E8-4E29-9E0A-8D3B17F517AA}"/>
          </ac:spMkLst>
        </pc:spChg>
        <pc:spChg chg="del mod ord">
          <ac:chgData name="Judy Knight" userId="8e9425a6-2641-435a-9031-de9d044a6e8c" providerId="ADAL" clId="{BCD9DC0E-EF35-469E-B557-45AD446DDF9F}" dt="2021-06-08T14:42:35.355" v="326" actId="700"/>
          <ac:spMkLst>
            <pc:docMk/>
            <pc:sldMk cId="1596573266" sldId="940"/>
            <ac:spMk id="32" creationId="{0F44519A-DDB6-3B4E-94A5-E68D50F01F12}"/>
          </ac:spMkLst>
        </pc:spChg>
        <pc:spChg chg="del mod ord">
          <ac:chgData name="Judy Knight" userId="8e9425a6-2641-435a-9031-de9d044a6e8c" providerId="ADAL" clId="{BCD9DC0E-EF35-469E-B557-45AD446DDF9F}" dt="2021-06-08T14:42:43.368" v="327" actId="478"/>
          <ac:spMkLst>
            <pc:docMk/>
            <pc:sldMk cId="1596573266" sldId="940"/>
            <ac:spMk id="33" creationId="{67023041-D8E7-0746-9C69-F4EC3220F807}"/>
          </ac:spMkLst>
        </pc:spChg>
        <pc:spChg chg="del">
          <ac:chgData name="Judy Knight" userId="8e9425a6-2641-435a-9031-de9d044a6e8c" providerId="ADAL" clId="{BCD9DC0E-EF35-469E-B557-45AD446DDF9F}" dt="2021-06-08T14:42:35.355" v="326" actId="700"/>
          <ac:spMkLst>
            <pc:docMk/>
            <pc:sldMk cId="1596573266" sldId="940"/>
            <ac:spMk id="34" creationId="{51C7A3ED-AD28-204B-A60D-B6E65DEBC2AE}"/>
          </ac:spMkLst>
        </pc:spChg>
        <pc:picChg chg="add mod">
          <ac:chgData name="Judy Knight" userId="8e9425a6-2641-435a-9031-de9d044a6e8c" providerId="ADAL" clId="{BCD9DC0E-EF35-469E-B557-45AD446DDF9F}" dt="2021-06-08T14:44:28.972" v="368" actId="1035"/>
          <ac:picMkLst>
            <pc:docMk/>
            <pc:sldMk cId="1596573266" sldId="940"/>
            <ac:picMk id="8" creationId="{775FD492-EF14-4D6B-BC5D-A01A1353BD52}"/>
          </ac:picMkLst>
        </pc:picChg>
        <pc:picChg chg="add mod">
          <ac:chgData name="Judy Knight" userId="8e9425a6-2641-435a-9031-de9d044a6e8c" providerId="ADAL" clId="{BCD9DC0E-EF35-469E-B557-45AD446DDF9F}" dt="2021-06-08T14:59:53.874" v="934" actId="1036"/>
          <ac:picMkLst>
            <pc:docMk/>
            <pc:sldMk cId="1596573266" sldId="940"/>
            <ac:picMk id="1026" creationId="{0D4ED071-EB7D-498B-BF82-F69D3D5DF230}"/>
          </ac:picMkLst>
        </pc:picChg>
        <pc:picChg chg="add mod">
          <ac:chgData name="Judy Knight" userId="8e9425a6-2641-435a-9031-de9d044a6e8c" providerId="ADAL" clId="{BCD9DC0E-EF35-469E-B557-45AD446DDF9F}" dt="2021-06-08T14:54:17.937" v="525" actId="1038"/>
          <ac:picMkLst>
            <pc:docMk/>
            <pc:sldMk cId="1596573266" sldId="940"/>
            <ac:picMk id="1028" creationId="{C04B34FF-2F33-4CF1-8EAF-68240B80A359}"/>
          </ac:picMkLst>
        </pc:picChg>
        <pc:picChg chg="add mod">
          <ac:chgData name="Judy Knight" userId="8e9425a6-2641-435a-9031-de9d044a6e8c" providerId="ADAL" clId="{BCD9DC0E-EF35-469E-B557-45AD446DDF9F}" dt="2021-06-08T14:54:15.633" v="520" actId="1038"/>
          <ac:picMkLst>
            <pc:docMk/>
            <pc:sldMk cId="1596573266" sldId="940"/>
            <ac:picMk id="1030" creationId="{0904B77B-E0B8-4C85-82C3-5651E95024F9}"/>
          </ac:picMkLst>
        </pc:picChg>
        <pc:picChg chg="add mod">
          <ac:chgData name="Judy Knight" userId="8e9425a6-2641-435a-9031-de9d044a6e8c" providerId="ADAL" clId="{BCD9DC0E-EF35-469E-B557-45AD446DDF9F}" dt="2021-06-08T14:54:12.683" v="512" actId="1038"/>
          <ac:picMkLst>
            <pc:docMk/>
            <pc:sldMk cId="1596573266" sldId="940"/>
            <ac:picMk id="1032" creationId="{4DE3C6CC-99BA-4638-AAAF-2EA385F07FD9}"/>
          </ac:picMkLst>
        </pc:picChg>
      </pc:sldChg>
      <pc:sldChg chg="addSp delSp modSp mod">
        <pc:chgData name="Judy Knight" userId="8e9425a6-2641-435a-9031-de9d044a6e8c" providerId="ADAL" clId="{BCD9DC0E-EF35-469E-B557-45AD446DDF9F}" dt="2021-06-08T14:47:06.434" v="413" actId="1076"/>
        <pc:sldMkLst>
          <pc:docMk/>
          <pc:sldMk cId="334458" sldId="980"/>
        </pc:sldMkLst>
        <pc:spChg chg="del">
          <ac:chgData name="Judy Knight" userId="8e9425a6-2641-435a-9031-de9d044a6e8c" providerId="ADAL" clId="{BCD9DC0E-EF35-469E-B557-45AD446DDF9F}" dt="2021-06-08T14:45:08.291" v="373" actId="478"/>
          <ac:spMkLst>
            <pc:docMk/>
            <pc:sldMk cId="334458" sldId="980"/>
            <ac:spMk id="2" creationId="{B035ED4B-0DB7-1849-ADB8-1F8AD9B62073}"/>
          </ac:spMkLst>
        </pc:spChg>
        <pc:spChg chg="del">
          <ac:chgData name="Judy Knight" userId="8e9425a6-2641-435a-9031-de9d044a6e8c" providerId="ADAL" clId="{BCD9DC0E-EF35-469E-B557-45AD446DDF9F}" dt="2021-06-08T14:45:10.851" v="374" actId="478"/>
          <ac:spMkLst>
            <pc:docMk/>
            <pc:sldMk cId="334458" sldId="980"/>
            <ac:spMk id="3" creationId="{0321581F-9888-AE47-8FD0-42637D34B63D}"/>
          </ac:spMkLst>
        </pc:spChg>
        <pc:spChg chg="add mod">
          <ac:chgData name="Judy Knight" userId="8e9425a6-2641-435a-9031-de9d044a6e8c" providerId="ADAL" clId="{BCD9DC0E-EF35-469E-B557-45AD446DDF9F}" dt="2021-06-08T14:47:06.434" v="413" actId="1076"/>
          <ac:spMkLst>
            <pc:docMk/>
            <pc:sldMk cId="334458" sldId="980"/>
            <ac:spMk id="6" creationId="{82CBD038-36BA-4F53-A607-0722BCA7D8B7}"/>
          </ac:spMkLst>
        </pc:spChg>
        <pc:spChg chg="add del">
          <ac:chgData name="Judy Knight" userId="8e9425a6-2641-435a-9031-de9d044a6e8c" providerId="ADAL" clId="{BCD9DC0E-EF35-469E-B557-45AD446DDF9F}" dt="2021-06-08T14:46:15.083" v="380" actId="478"/>
          <ac:spMkLst>
            <pc:docMk/>
            <pc:sldMk cId="334458" sldId="980"/>
            <ac:spMk id="10" creationId="{C6A1311E-F70E-43DB-B733-945B937515A5}"/>
          </ac:spMkLst>
        </pc:spChg>
        <pc:picChg chg="add mod">
          <ac:chgData name="Judy Knight" userId="8e9425a6-2641-435a-9031-de9d044a6e8c" providerId="ADAL" clId="{BCD9DC0E-EF35-469E-B557-45AD446DDF9F}" dt="2021-06-08T14:46:22.888" v="382" actId="1076"/>
          <ac:picMkLst>
            <pc:docMk/>
            <pc:sldMk cId="334458" sldId="980"/>
            <ac:picMk id="5" creationId="{A2CB590E-FE5A-4E19-AC3A-9176F898D9CE}"/>
          </ac:picMkLst>
        </pc:picChg>
      </pc:sldChg>
      <pc:sldChg chg="addSp delSp modSp del mod modClrScheme chgLayout">
        <pc:chgData name="Judy Knight" userId="8e9425a6-2641-435a-9031-de9d044a6e8c" providerId="ADAL" clId="{BCD9DC0E-EF35-469E-B557-45AD446DDF9F}" dt="2021-06-08T14:42:10.577" v="325" actId="47"/>
        <pc:sldMkLst>
          <pc:docMk/>
          <pc:sldMk cId="1437517291" sldId="981"/>
        </pc:sldMkLst>
        <pc:spChg chg="mod ord">
          <ac:chgData name="Judy Knight" userId="8e9425a6-2641-435a-9031-de9d044a6e8c" providerId="ADAL" clId="{BCD9DC0E-EF35-469E-B557-45AD446DDF9F}" dt="2021-06-08T14:39:17.796" v="260" actId="1035"/>
          <ac:spMkLst>
            <pc:docMk/>
            <pc:sldMk cId="1437517291" sldId="981"/>
            <ac:spMk id="2" creationId="{18BBFB64-F11F-CD4F-9A7E-777D0CD1C2E5}"/>
          </ac:spMkLst>
        </pc:spChg>
        <pc:spChg chg="del mod ord">
          <ac:chgData name="Judy Knight" userId="8e9425a6-2641-435a-9031-de9d044a6e8c" providerId="ADAL" clId="{BCD9DC0E-EF35-469E-B557-45AD446DDF9F}" dt="2021-06-08T14:28:12.317" v="98" actId="700"/>
          <ac:spMkLst>
            <pc:docMk/>
            <pc:sldMk cId="1437517291" sldId="981"/>
            <ac:spMk id="3" creationId="{3540A964-A724-E646-9155-BEE6FC1BF5F2}"/>
          </ac:spMkLst>
        </pc:spChg>
        <pc:spChg chg="add del mod ord">
          <ac:chgData name="Judy Knight" userId="8e9425a6-2641-435a-9031-de9d044a6e8c" providerId="ADAL" clId="{BCD9DC0E-EF35-469E-B557-45AD446DDF9F}" dt="2021-06-08T14:28:20.343" v="99" actId="478"/>
          <ac:spMkLst>
            <pc:docMk/>
            <pc:sldMk cId="1437517291" sldId="981"/>
            <ac:spMk id="4" creationId="{251F052B-B5FD-43D8-9886-C2C3142E1F42}"/>
          </ac:spMkLst>
        </pc:spChg>
        <pc:spChg chg="add mod">
          <ac:chgData name="Judy Knight" userId="8e9425a6-2641-435a-9031-de9d044a6e8c" providerId="ADAL" clId="{BCD9DC0E-EF35-469E-B557-45AD446DDF9F}" dt="2021-06-08T14:40:08.128" v="308" actId="1038"/>
          <ac:spMkLst>
            <pc:docMk/>
            <pc:sldMk cId="1437517291" sldId="981"/>
            <ac:spMk id="9" creationId="{4C3CADD6-E4D6-41AA-9496-2E7AB556AC57}"/>
          </ac:spMkLst>
        </pc:spChg>
        <pc:picChg chg="add del mod">
          <ac:chgData name="Judy Knight" userId="8e9425a6-2641-435a-9031-de9d044a6e8c" providerId="ADAL" clId="{BCD9DC0E-EF35-469E-B557-45AD446DDF9F}" dt="2021-06-08T14:37:50.246" v="214" actId="478"/>
          <ac:picMkLst>
            <pc:docMk/>
            <pc:sldMk cId="1437517291" sldId="981"/>
            <ac:picMk id="6" creationId="{200017C6-E9CA-42D6-991F-D1AE59D14061}"/>
          </ac:picMkLst>
        </pc:picChg>
        <pc:picChg chg="add mod">
          <ac:chgData name="Judy Knight" userId="8e9425a6-2641-435a-9031-de9d044a6e8c" providerId="ADAL" clId="{BCD9DC0E-EF35-469E-B557-45AD446DDF9F}" dt="2021-06-08T14:39:56.805" v="302" actId="1036"/>
          <ac:picMkLst>
            <pc:docMk/>
            <pc:sldMk cId="1437517291" sldId="981"/>
            <ac:picMk id="7" creationId="{30A2FE0B-E29E-4B02-9516-13D908F87939}"/>
          </ac:picMkLst>
        </pc:picChg>
      </pc:sldChg>
      <pc:sldChg chg="del">
        <pc:chgData name="Judy Knight" userId="8e9425a6-2641-435a-9031-de9d044a6e8c" providerId="ADAL" clId="{BCD9DC0E-EF35-469E-B557-45AD446DDF9F}" dt="2021-06-08T14:41:06.278" v="312" actId="47"/>
        <pc:sldMkLst>
          <pc:docMk/>
          <pc:sldMk cId="3079078883" sldId="982"/>
        </pc:sldMkLst>
      </pc:sldChg>
      <pc:sldChg chg="del">
        <pc:chgData name="Judy Knight" userId="8e9425a6-2641-435a-9031-de9d044a6e8c" providerId="ADAL" clId="{BCD9DC0E-EF35-469E-B557-45AD446DDF9F}" dt="2021-06-08T14:45:02.382" v="372" actId="47"/>
        <pc:sldMkLst>
          <pc:docMk/>
          <pc:sldMk cId="3415292647" sldId="983"/>
        </pc:sldMkLst>
      </pc:sldChg>
      <pc:sldChg chg="del">
        <pc:chgData name="Judy Knight" userId="8e9425a6-2641-435a-9031-de9d044a6e8c" providerId="ADAL" clId="{BCD9DC0E-EF35-469E-B557-45AD446DDF9F}" dt="2021-06-08T14:41:00.018" v="311" actId="47"/>
        <pc:sldMkLst>
          <pc:docMk/>
          <pc:sldMk cId="2690244272" sldId="984"/>
        </pc:sldMkLst>
      </pc:sldChg>
      <pc:sldChg chg="del">
        <pc:chgData name="Judy Knight" userId="8e9425a6-2641-435a-9031-de9d044a6e8c" providerId="ADAL" clId="{BCD9DC0E-EF35-469E-B557-45AD446DDF9F}" dt="2021-06-08T14:20:46.984" v="0" actId="47"/>
        <pc:sldMkLst>
          <pc:docMk/>
          <pc:sldMk cId="4079953332" sldId="985"/>
        </pc:sldMkLst>
      </pc:sldChg>
      <pc:sldChg chg="del">
        <pc:chgData name="Judy Knight" userId="8e9425a6-2641-435a-9031-de9d044a6e8c" providerId="ADAL" clId="{BCD9DC0E-EF35-469E-B557-45AD446DDF9F}" dt="2021-06-08T14:44:55.782" v="371" actId="47"/>
        <pc:sldMkLst>
          <pc:docMk/>
          <pc:sldMk cId="1734702792" sldId="987"/>
        </pc:sldMkLst>
      </pc:sldChg>
      <pc:sldChg chg="del">
        <pc:chgData name="Judy Knight" userId="8e9425a6-2641-435a-9031-de9d044a6e8c" providerId="ADAL" clId="{BCD9DC0E-EF35-469E-B557-45AD446DDF9F}" dt="2021-06-08T14:44:53.630" v="370" actId="47"/>
        <pc:sldMkLst>
          <pc:docMk/>
          <pc:sldMk cId="1081998904" sldId="988"/>
        </pc:sldMkLst>
      </pc:sldChg>
      <pc:sldChg chg="del">
        <pc:chgData name="Judy Knight" userId="8e9425a6-2641-435a-9031-de9d044a6e8c" providerId="ADAL" clId="{BCD9DC0E-EF35-469E-B557-45AD446DDF9F}" dt="2021-06-08T14:44:53.630" v="370" actId="47"/>
        <pc:sldMkLst>
          <pc:docMk/>
          <pc:sldMk cId="559512692" sldId="989"/>
        </pc:sldMkLst>
      </pc:sldChg>
      <pc:sldChg chg="addSp delSp modSp mod modClrScheme chgLayout">
        <pc:chgData name="Judy Knight" userId="8e9425a6-2641-435a-9031-de9d044a6e8c" providerId="ADAL" clId="{BCD9DC0E-EF35-469E-B557-45AD446DDF9F}" dt="2021-06-08T14:33:29.556" v="160" actId="255"/>
        <pc:sldMkLst>
          <pc:docMk/>
          <pc:sldMk cId="3547173268" sldId="1249"/>
        </pc:sldMkLst>
        <pc:spChg chg="add del mod ord">
          <ac:chgData name="Judy Knight" userId="8e9425a6-2641-435a-9031-de9d044a6e8c" providerId="ADAL" clId="{BCD9DC0E-EF35-469E-B557-45AD446DDF9F}" dt="2021-06-08T14:32:50.933" v="156" actId="478"/>
          <ac:spMkLst>
            <pc:docMk/>
            <pc:sldMk cId="3547173268" sldId="1249"/>
            <ac:spMk id="2" creationId="{6752C845-BBDE-4DB6-8C90-AC641CE919EB}"/>
          </ac:spMkLst>
        </pc:spChg>
        <pc:spChg chg="mod">
          <ac:chgData name="Judy Knight" userId="8e9425a6-2641-435a-9031-de9d044a6e8c" providerId="ADAL" clId="{BCD9DC0E-EF35-469E-B557-45AD446DDF9F}" dt="2021-06-08T14:33:29.556" v="160" actId="255"/>
          <ac:spMkLst>
            <pc:docMk/>
            <pc:sldMk cId="3547173268" sldId="1249"/>
            <ac:spMk id="7" creationId="{74BA86A3-425F-410A-8241-2B680CE632FB}"/>
          </ac:spMkLst>
        </pc:spChg>
        <pc:spChg chg="mod">
          <ac:chgData name="Judy Knight" userId="8e9425a6-2641-435a-9031-de9d044a6e8c" providerId="ADAL" clId="{BCD9DC0E-EF35-469E-B557-45AD446DDF9F}" dt="2021-06-08T14:33:16.062" v="159" actId="207"/>
          <ac:spMkLst>
            <pc:docMk/>
            <pc:sldMk cId="3547173268" sldId="1249"/>
            <ac:spMk id="10" creationId="{F8665F2D-DFAE-4A30-8A2C-CB56E967FF83}"/>
          </ac:spMkLst>
        </pc:spChg>
      </pc:sldChg>
      <pc:sldChg chg="del">
        <pc:chgData name="Judy Knight" userId="8e9425a6-2641-435a-9031-de9d044a6e8c" providerId="ADAL" clId="{BCD9DC0E-EF35-469E-B557-45AD446DDF9F}" dt="2021-06-08T14:37:37.369" v="213" actId="47"/>
        <pc:sldMkLst>
          <pc:docMk/>
          <pc:sldMk cId="2043654001" sldId="1252"/>
        </pc:sldMkLst>
      </pc:sldChg>
      <pc:sldChg chg="addSp delSp modSp mod ord modClrScheme chgLayout">
        <pc:chgData name="Judy Knight" userId="8e9425a6-2641-435a-9031-de9d044a6e8c" providerId="ADAL" clId="{BCD9DC0E-EF35-469E-B557-45AD446DDF9F}" dt="2021-06-08T15:02:55.361" v="1025" actId="207"/>
        <pc:sldMkLst>
          <pc:docMk/>
          <pc:sldMk cId="2060091143" sldId="1256"/>
        </pc:sldMkLst>
        <pc:spChg chg="mod">
          <ac:chgData name="Judy Knight" userId="8e9425a6-2641-435a-9031-de9d044a6e8c" providerId="ADAL" clId="{BCD9DC0E-EF35-469E-B557-45AD446DDF9F}" dt="2021-06-08T15:02:55.361" v="1025" actId="207"/>
          <ac:spMkLst>
            <pc:docMk/>
            <pc:sldMk cId="2060091143" sldId="1256"/>
            <ac:spMk id="2" creationId="{EEBAE473-4FEC-4ACD-BF99-6F47CDA084B2}"/>
          </ac:spMkLst>
        </pc:spChg>
        <pc:spChg chg="add del mod ord">
          <ac:chgData name="Judy Knight" userId="8e9425a6-2641-435a-9031-de9d044a6e8c" providerId="ADAL" clId="{BCD9DC0E-EF35-469E-B557-45AD446DDF9F}" dt="2021-06-08T14:25:15.241" v="5" actId="478"/>
          <ac:spMkLst>
            <pc:docMk/>
            <pc:sldMk cId="2060091143" sldId="1256"/>
            <ac:spMk id="3" creationId="{3917940E-B2D6-4ED4-A9AD-01527F93928E}"/>
          </ac:spMkLst>
        </pc:spChg>
        <pc:spChg chg="add del mod ord">
          <ac:chgData name="Judy Knight" userId="8e9425a6-2641-435a-9031-de9d044a6e8c" providerId="ADAL" clId="{BCD9DC0E-EF35-469E-B557-45AD446DDF9F}" dt="2021-06-08T14:25:19.982" v="6" actId="478"/>
          <ac:spMkLst>
            <pc:docMk/>
            <pc:sldMk cId="2060091143" sldId="1256"/>
            <ac:spMk id="4" creationId="{D726BEE4-F590-4997-939D-BDC3FB8AA127}"/>
          </ac:spMkLst>
        </pc:spChg>
        <pc:spChg chg="del mod">
          <ac:chgData name="Judy Knight" userId="8e9425a6-2641-435a-9031-de9d044a6e8c" providerId="ADAL" clId="{BCD9DC0E-EF35-469E-B557-45AD446DDF9F}" dt="2021-06-08T14:47:38.068" v="415" actId="478"/>
          <ac:spMkLst>
            <pc:docMk/>
            <pc:sldMk cId="2060091143" sldId="1256"/>
            <ac:spMk id="5" creationId="{00000000-0000-0000-0000-000000000000}"/>
          </ac:spMkLst>
        </pc:spChg>
        <pc:spChg chg="add mod">
          <ac:chgData name="Judy Knight" userId="8e9425a6-2641-435a-9031-de9d044a6e8c" providerId="ADAL" clId="{BCD9DC0E-EF35-469E-B557-45AD446DDF9F}" dt="2021-06-08T14:49:13.019" v="420" actId="11"/>
          <ac:spMkLst>
            <pc:docMk/>
            <pc:sldMk cId="2060091143" sldId="1256"/>
            <ac:spMk id="6" creationId="{ED87C880-766F-460A-BF75-8712DC09B850}"/>
          </ac:spMkLst>
        </pc:spChg>
      </pc:sldChg>
      <pc:sldChg chg="modSp mod">
        <pc:chgData name="Judy Knight" userId="8e9425a6-2641-435a-9031-de9d044a6e8c" providerId="ADAL" clId="{BCD9DC0E-EF35-469E-B557-45AD446DDF9F}" dt="2021-06-08T14:42:00.088" v="324" actId="1035"/>
        <pc:sldMkLst>
          <pc:docMk/>
          <pc:sldMk cId="95870268" sldId="1257"/>
        </pc:sldMkLst>
        <pc:spChg chg="mod">
          <ac:chgData name="Judy Knight" userId="8e9425a6-2641-435a-9031-de9d044a6e8c" providerId="ADAL" clId="{BCD9DC0E-EF35-469E-B557-45AD446DDF9F}" dt="2021-06-08T14:41:51.159" v="318" actId="1076"/>
          <ac:spMkLst>
            <pc:docMk/>
            <pc:sldMk cId="95870268" sldId="1257"/>
            <ac:spMk id="2" creationId="{18BBFB64-F11F-CD4F-9A7E-777D0CD1C2E5}"/>
          </ac:spMkLst>
        </pc:spChg>
        <pc:spChg chg="mod">
          <ac:chgData name="Judy Knight" userId="8e9425a6-2641-435a-9031-de9d044a6e8c" providerId="ADAL" clId="{BCD9DC0E-EF35-469E-B557-45AD446DDF9F}" dt="2021-06-08T14:41:55.744" v="319" actId="1076"/>
          <ac:spMkLst>
            <pc:docMk/>
            <pc:sldMk cId="95870268" sldId="1257"/>
            <ac:spMk id="9" creationId="{4C3CADD6-E4D6-41AA-9496-2E7AB556AC57}"/>
          </ac:spMkLst>
        </pc:spChg>
        <pc:picChg chg="mod">
          <ac:chgData name="Judy Knight" userId="8e9425a6-2641-435a-9031-de9d044a6e8c" providerId="ADAL" clId="{BCD9DC0E-EF35-469E-B557-45AD446DDF9F}" dt="2021-06-08T14:42:00.088" v="324" actId="1035"/>
          <ac:picMkLst>
            <pc:docMk/>
            <pc:sldMk cId="95870268" sldId="1257"/>
            <ac:picMk id="7" creationId="{30A2FE0B-E29E-4B02-9516-13D908F87939}"/>
          </ac:picMkLst>
        </pc:picChg>
      </pc:sldChg>
      <pc:sldChg chg="del">
        <pc:chgData name="Judy Knight" userId="8e9425a6-2641-435a-9031-de9d044a6e8c" providerId="ADAL" clId="{BCD9DC0E-EF35-469E-B557-45AD446DDF9F}" dt="2021-06-08T14:40:49.370" v="310" actId="47"/>
        <pc:sldMkLst>
          <pc:docMk/>
          <pc:sldMk cId="3863173284" sldId="1257"/>
        </pc:sldMkLst>
      </pc:sldChg>
      <pc:sldChg chg="new">
        <pc:chgData name="Judy Knight" userId="8e9425a6-2641-435a-9031-de9d044a6e8c" providerId="ADAL" clId="{BCD9DC0E-EF35-469E-B557-45AD446DDF9F}" dt="2021-06-08T14:49:39.859" v="429" actId="680"/>
        <pc:sldMkLst>
          <pc:docMk/>
          <pc:sldMk cId="1737403897" sldId="1258"/>
        </pc:sldMkLst>
      </pc:sldChg>
      <pc:sldChg chg="new">
        <pc:chgData name="Judy Knight" userId="8e9425a6-2641-435a-9031-de9d044a6e8c" providerId="ADAL" clId="{BCD9DC0E-EF35-469E-B557-45AD446DDF9F}" dt="2021-06-08T14:49:46.863" v="430" actId="680"/>
        <pc:sldMkLst>
          <pc:docMk/>
          <pc:sldMk cId="2262180131" sldId="1259"/>
        </pc:sldMkLst>
      </pc:sldChg>
      <pc:sldChg chg="new">
        <pc:chgData name="Judy Knight" userId="8e9425a6-2641-435a-9031-de9d044a6e8c" providerId="ADAL" clId="{BCD9DC0E-EF35-469E-B557-45AD446DDF9F}" dt="2021-06-08T14:49:47.596" v="431" actId="680"/>
        <pc:sldMkLst>
          <pc:docMk/>
          <pc:sldMk cId="2753462097" sldId="1260"/>
        </pc:sldMkLst>
      </pc:sldChg>
      <pc:sldMasterChg chg="del delSldLayout">
        <pc:chgData name="Judy Knight" userId="8e9425a6-2641-435a-9031-de9d044a6e8c" providerId="ADAL" clId="{BCD9DC0E-EF35-469E-B557-45AD446DDF9F}" dt="2021-06-08T14:44:43.634" v="369" actId="47"/>
        <pc:sldMasterMkLst>
          <pc:docMk/>
          <pc:sldMasterMk cId="780794745" sldId="2147483700"/>
        </pc:sldMasterMkLst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3463218397" sldId="2147483701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1594012264" sldId="2147483702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1234121171" sldId="2147483703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1775423991" sldId="2147483704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499344114" sldId="2147483705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2546726110" sldId="2147483706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3012166356" sldId="2147483707"/>
          </pc:sldLayoutMkLst>
        </pc:sldLayoutChg>
        <pc:sldLayoutChg chg="del">
          <pc:chgData name="Judy Knight" userId="8e9425a6-2641-435a-9031-de9d044a6e8c" providerId="ADAL" clId="{BCD9DC0E-EF35-469E-B557-45AD446DDF9F}" dt="2021-06-08T14:44:43.634" v="369" actId="47"/>
          <pc:sldLayoutMkLst>
            <pc:docMk/>
            <pc:sldMasterMk cId="780794745" sldId="2147483700"/>
            <pc:sldLayoutMk cId="1959743708" sldId="214748370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1T17:08:15.66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1T17:08:58.0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0A37-73CC-4485-9FED-A0D5F5B5B90A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5617-7BE5-4160-A249-FAD2379A3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44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253" y="787078"/>
            <a:ext cx="11277600" cy="2685327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7376"/>
            <a:ext cx="12192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253" y="6264912"/>
            <a:ext cx="2743200" cy="278129"/>
          </a:xfrm>
        </p:spPr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4912"/>
            <a:ext cx="4114800" cy="278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0547" y="6264912"/>
            <a:ext cx="2743200" cy="278129"/>
          </a:xfrm>
        </p:spPr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E17B8A-7D02-6E47-8354-5BF4AD1DC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2907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9282"/>
            <a:ext cx="9144000" cy="16557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9996" y="0"/>
            <a:ext cx="9455728" cy="64999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9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A8A129FA-3D89-D949-85BB-B33E6C1D4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9996" y="0"/>
            <a:ext cx="9455728" cy="64999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25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3C139-2969-E747-8B57-B9D1B7AEF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13" y="683693"/>
            <a:ext cx="3273287" cy="2715490"/>
          </a:xfrm>
        </p:spPr>
        <p:txBody>
          <a:bodyPr>
            <a:noAutofit/>
          </a:bodyPr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8003080-097F-4441-890C-B7641B000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694" y="1773238"/>
            <a:ext cx="6732105" cy="16557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3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3C139-2969-E747-8B57-B9D1B7AEF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0B135C-3B05-2E48-AB74-E770B2FA1C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548" y="957262"/>
            <a:ext cx="3491948" cy="449932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D329320-316B-0347-A146-6591FC3D7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694" y="1773238"/>
            <a:ext cx="6732105" cy="16557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8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4291"/>
            <a:ext cx="10515600" cy="9563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6ADC46C-6015-3F46-8FAE-FBA983BFC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4291"/>
            <a:ext cx="10515600" cy="9563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>
                <a:solidFill>
                  <a:schemeClr val="tx2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9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14832"/>
            <a:ext cx="5157787" cy="823912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38744"/>
            <a:ext cx="5157787" cy="445091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832"/>
            <a:ext cx="5183188" cy="823912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38744"/>
            <a:ext cx="5183188" cy="445091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8421" y="0"/>
            <a:ext cx="9455728" cy="64999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37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2110"/>
            <a:ext cx="12192000" cy="761999"/>
          </a:xfrm>
        </p:spPr>
        <p:txBody>
          <a:bodyPr>
            <a:noAutofit/>
          </a:bodyPr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422" y="0"/>
            <a:ext cx="9455728" cy="64999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1A110D-D2D0-3A49-BD4A-157353833E70}"/>
              </a:ext>
            </a:extLst>
          </p:cNvPr>
          <p:cNvSpPr/>
          <p:nvPr userDrawn="1"/>
        </p:nvSpPr>
        <p:spPr>
          <a:xfrm>
            <a:off x="0" y="1323473"/>
            <a:ext cx="12192000" cy="3777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253" y="6264912"/>
            <a:ext cx="2743200" cy="278129"/>
          </a:xfrm>
        </p:spPr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4912"/>
            <a:ext cx="4114800" cy="278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0547" y="6264912"/>
            <a:ext cx="2743200" cy="278129"/>
          </a:xfrm>
        </p:spPr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F0337AC-607A-2349-A962-7998860A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369" y="1971162"/>
            <a:ext cx="1167062" cy="155314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1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D224BF-E672-3B4D-B913-904DF62F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4" y="253229"/>
            <a:ext cx="11355493" cy="7458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2861857-FA0A-FF48-B5B1-DA45AF61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6898" y="3707694"/>
            <a:ext cx="2176004" cy="60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6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A93C-DE67-43D4-9FCC-6556C46F95C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231-8C35-47E9-85E4-B8E5D5C9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9431031-CCE0-DF46-8146-11FDF310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F0337AC-607A-2349-A962-7998860A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6448" y="1553719"/>
            <a:ext cx="1167062" cy="155314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1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2861857-FA0A-FF48-B5B1-DA45AF61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893" y="3290251"/>
            <a:ext cx="2730172" cy="60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ABFB30-1F31-AF46-B7AC-C1EEC5C117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2791" y="945786"/>
            <a:ext cx="7330956" cy="40995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Tx/>
              <a:buNone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1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1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8253" y="6264912"/>
            <a:ext cx="2743200" cy="278129"/>
          </a:xfrm>
        </p:spPr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4912"/>
            <a:ext cx="4114800" cy="278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0547" y="6264912"/>
            <a:ext cx="2743200" cy="278129"/>
          </a:xfrm>
        </p:spPr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89579E-2FB1-AA47-B80E-4452F2D54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54" y="704715"/>
            <a:ext cx="11355493" cy="7458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54" y="1460683"/>
            <a:ext cx="11355493" cy="409951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6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253" y="999038"/>
            <a:ext cx="5601547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9038"/>
            <a:ext cx="5601547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54" y="269048"/>
            <a:ext cx="11355493" cy="100996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253" y="1274887"/>
            <a:ext cx="5579323" cy="6051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4886"/>
            <a:ext cx="5601547" cy="6051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CBB927-75AE-944A-BE62-C85D2B05E7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8253" y="1880041"/>
            <a:ext cx="5601547" cy="368458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D0F6DB-481E-E04E-B0A8-D3933193AF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199" y="1880040"/>
            <a:ext cx="5601547" cy="368458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301E"/>
              </a:buClr>
              <a:buSzPct val="80000"/>
              <a:buFont typeface="System Font Regular"/>
              <a:buChar char="▲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3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6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04EF-FE05-4FB1-A200-1E41E7BFE3F9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263C-9D6C-41BB-94DC-8326AEA87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254" y="253229"/>
            <a:ext cx="11355493" cy="745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254" y="1009197"/>
            <a:ext cx="11355493" cy="457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253" y="6264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7A04EF-FE05-4FB1-A200-1E41E7BFE3F9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649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www.peakload.org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0547" y="6264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FE263C-9D6C-41BB-94DC-8326AEA87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0" r:id="rId3"/>
    <p:sldLayoutId id="2147483662" r:id="rId4"/>
    <p:sldLayoutId id="2147483669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System Font Regular"/>
        <a:buChar char="▲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57ABC3-4044-1641-B948-8DEA9FC5C2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5794"/>
            <a:ext cx="10515600" cy="914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3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DBA93C-DE67-43D4-9FCC-6556C46F95C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658231-8C35-47E9-85E4-B8E5D5C9E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96" r:id="rId4"/>
    <p:sldLayoutId id="2147483697" r:id="rId5"/>
    <p:sldLayoutId id="2147483687" r:id="rId6"/>
    <p:sldLayoutId id="2147483699" r:id="rId7"/>
    <p:sldLayoutId id="2147483691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System Font Regular"/>
        <a:buChar char="▲"/>
        <a:tabLst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bg2"/>
        </a:buClr>
        <a:buSzPct val="100000"/>
        <a:buFont typeface="Wingdings" pitchFamily="2" charset="2"/>
        <a:buChar char="§"/>
        <a:tabLst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bg2"/>
        </a:buClr>
        <a:buSzPct val="100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bg2"/>
        </a:buClr>
        <a:buSzPct val="100000"/>
        <a:buFont typeface="Wingdings" pitchFamily="2" charset="2"/>
        <a:buChar char="§"/>
        <a:tabLst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bg2"/>
        </a:buClr>
        <a:buSzPct val="100000"/>
        <a:buFont typeface="Wingdings" pitchFamily="2" charset="2"/>
        <a:buChar char="§"/>
        <a:tabLst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groups/1901142/" TargetMode="Externa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AE473-4FEC-4ACD-BF99-6F47CDA084B2}"/>
              </a:ext>
            </a:extLst>
          </p:cNvPr>
          <p:cNvSpPr txBox="1"/>
          <p:nvPr/>
        </p:nvSpPr>
        <p:spPr>
          <a:xfrm>
            <a:off x="3011097" y="6159322"/>
            <a:ext cx="744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19B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Your Fellow PLMA Members!</a:t>
            </a:r>
          </a:p>
        </p:txBody>
      </p:sp>
    </p:spTree>
    <p:extLst>
      <p:ext uri="{BB962C8B-B14F-4D97-AF65-F5344CB8AC3E}">
        <p14:creationId xmlns:p14="http://schemas.microsoft.com/office/powerpoint/2010/main" val="20600911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FB64-F11F-CD4F-9A7E-777D0CD1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423" y="4164652"/>
            <a:ext cx="9702713" cy="1934569"/>
          </a:xfrm>
        </p:spPr>
        <p:txBody>
          <a:bodyPr/>
          <a:lstStyle/>
          <a:p>
            <a:pPr algn="ctr"/>
            <a:r>
              <a:rPr lang="en-US" i="0" dirty="0">
                <a:solidFill>
                  <a:srgbClr val="019BFF"/>
                </a:solidFill>
                <a:effectLst/>
                <a:latin typeface="+mn-lt"/>
              </a:rPr>
              <a:t>Session Name Goes Here</a:t>
            </a:r>
            <a:endParaRPr lang="en-US" b="0" dirty="0">
              <a:solidFill>
                <a:srgbClr val="01534D"/>
              </a:solidFill>
              <a:latin typeface="+mn-lt"/>
            </a:endParaRPr>
          </a:p>
        </p:txBody>
      </p:sp>
      <p:pic>
        <p:nvPicPr>
          <p:cNvPr id="7" name="Picture 6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30A2FE0B-E29E-4B02-9516-13D908F8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3" y="1013548"/>
            <a:ext cx="10959512" cy="3287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3CADD6-E4D6-41AA-9496-2E7AB556AC57}"/>
              </a:ext>
            </a:extLst>
          </p:cNvPr>
          <p:cNvSpPr txBox="1"/>
          <p:nvPr/>
        </p:nvSpPr>
        <p:spPr>
          <a:xfrm>
            <a:off x="2749822" y="5796827"/>
            <a:ext cx="6967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1534D"/>
                </a:solidFill>
                <a:effectLst/>
                <a:latin typeface="+mn-lt"/>
              </a:rPr>
              <a:t>Hosted by the [XXX] Interest Group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8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93F9-1132-4E21-8A96-F75097CA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Today’s Speakers: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8C94-190F-4A95-AFB2-1F7D2383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BA17-8AE8-4651-9FD9-8589E5D42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4D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24D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75FD492-EF14-4D6B-BC5D-A01A1353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-19050"/>
            <a:ext cx="2428875" cy="1604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51DFBA-441B-4AE1-A26D-1D2F65E937D7}"/>
              </a:ext>
            </a:extLst>
          </p:cNvPr>
          <p:cNvSpPr/>
          <p:nvPr/>
        </p:nvSpPr>
        <p:spPr>
          <a:xfrm>
            <a:off x="0" y="1699541"/>
            <a:ext cx="12192000" cy="3882109"/>
          </a:xfrm>
          <a:prstGeom prst="rect">
            <a:avLst/>
          </a:prstGeom>
          <a:solidFill>
            <a:srgbClr val="019BFF"/>
          </a:solidFill>
          <a:ln>
            <a:solidFill>
              <a:srgbClr val="01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rdan Folks">
            <a:extLst>
              <a:ext uri="{FF2B5EF4-FFF2-40B4-BE49-F238E27FC236}">
                <a16:creationId xmlns:a16="http://schemas.microsoft.com/office/drawing/2014/main" id="{0D4ED071-EB7D-498B-BF82-F69D3D5D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2016125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ael Goldman">
            <a:extLst>
              <a:ext uri="{FF2B5EF4-FFF2-40B4-BE49-F238E27FC236}">
                <a16:creationId xmlns:a16="http://schemas.microsoft.com/office/drawing/2014/main" id="{C04B34FF-2F33-4CF1-8EAF-68240B80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02" y="2019091"/>
            <a:ext cx="1238249" cy="16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ena Martinez-Hart">
            <a:extLst>
              <a:ext uri="{FF2B5EF4-FFF2-40B4-BE49-F238E27FC236}">
                <a16:creationId xmlns:a16="http://schemas.microsoft.com/office/drawing/2014/main" id="{0904B77B-E0B8-4C85-82C3-5651E950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1968500"/>
            <a:ext cx="1314451" cy="17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sse Howell">
            <a:extLst>
              <a:ext uri="{FF2B5EF4-FFF2-40B4-BE49-F238E27FC236}">
                <a16:creationId xmlns:a16="http://schemas.microsoft.com/office/drawing/2014/main" id="{4DE3C6CC-99BA-4638-AAAF-2EA385F0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897" y="1982261"/>
            <a:ext cx="1301455" cy="17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3656E-196F-444E-8AA1-2FDAA724A381}"/>
              </a:ext>
            </a:extLst>
          </p:cNvPr>
          <p:cNvSpPr txBox="1"/>
          <p:nvPr/>
        </p:nvSpPr>
        <p:spPr>
          <a:xfrm>
            <a:off x="833436" y="3719838"/>
            <a:ext cx="26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D267"/>
                </a:solidFill>
              </a:rPr>
              <a:t>Name</a:t>
            </a:r>
            <a:br>
              <a:rPr lang="en-US" sz="2400" b="1" dirty="0">
                <a:solidFill>
                  <a:srgbClr val="FDD267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[XXX] Group Co-Chair,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COMPANY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DA170-CF57-4DB3-8034-410CD2ECC2E4}"/>
              </a:ext>
            </a:extLst>
          </p:cNvPr>
          <p:cNvSpPr txBox="1"/>
          <p:nvPr/>
        </p:nvSpPr>
        <p:spPr>
          <a:xfrm>
            <a:off x="3819734" y="3719838"/>
            <a:ext cx="26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D267"/>
                </a:solidFill>
              </a:rPr>
              <a:t>Name</a:t>
            </a:r>
            <a:br>
              <a:rPr lang="en-US" sz="2400" b="1" dirty="0">
                <a:solidFill>
                  <a:srgbClr val="FDD267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Guest Speaker,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38C82-0DDF-4808-B099-5167C8DB080A}"/>
              </a:ext>
            </a:extLst>
          </p:cNvPr>
          <p:cNvSpPr txBox="1"/>
          <p:nvPr/>
        </p:nvSpPr>
        <p:spPr>
          <a:xfrm>
            <a:off x="6624636" y="3719838"/>
            <a:ext cx="26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D267"/>
                </a:solidFill>
              </a:rPr>
              <a:t>Name</a:t>
            </a:r>
            <a:br>
              <a:rPr lang="en-US" sz="2400" b="1" dirty="0">
                <a:solidFill>
                  <a:srgbClr val="FDD267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Guest Speaker,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2841D-40E8-4E29-9E0A-8D3B17F517AA}"/>
              </a:ext>
            </a:extLst>
          </p:cNvPr>
          <p:cNvSpPr txBox="1"/>
          <p:nvPr/>
        </p:nvSpPr>
        <p:spPr>
          <a:xfrm>
            <a:off x="9377361" y="3748413"/>
            <a:ext cx="260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DD267"/>
                </a:solidFill>
              </a:rPr>
              <a:t>Name</a:t>
            </a:r>
            <a:br>
              <a:rPr lang="en-US" sz="2400" b="1" dirty="0">
                <a:solidFill>
                  <a:srgbClr val="FDD267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Guest Speaker, COMPANY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99121EA-8479-4725-99A5-A54E9F086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1947335"/>
            <a:ext cx="1238249" cy="171979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D1DCB79-F9E6-4995-9260-2CDC54925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7" y="1982261"/>
            <a:ext cx="1301455" cy="171979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80D61F-C106-44CA-9F89-CB7DD9F28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3" y="1972101"/>
            <a:ext cx="1314451" cy="171979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E09AAB5-3EEC-455B-A2A7-F933DE71F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02" y="1982261"/>
            <a:ext cx="1238249" cy="17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54CC-C56B-4DE6-A973-1015AED8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B7D2-C373-403C-97E5-BDB9A749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8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1B75-ECFC-4C54-B535-E90F5FDB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6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BA86A3-425F-410A-8241-2B680CE632FB}"/>
              </a:ext>
            </a:extLst>
          </p:cNvPr>
          <p:cNvSpPr txBox="1"/>
          <p:nvPr/>
        </p:nvSpPr>
        <p:spPr>
          <a:xfrm>
            <a:off x="377687" y="284924"/>
            <a:ext cx="1143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19B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Continue the Conversation!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FA29AB-42B3-4025-B569-4C70824D68D3}"/>
                  </a:ext>
                </a:extLst>
              </p14:cNvPr>
              <p14:cNvContentPartPr/>
              <p14:nvPr/>
            </p14:nvContentPartPr>
            <p14:xfrm>
              <a:off x="-954819" y="31803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FA29AB-42B3-4025-B569-4C70824D6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90459" y="314433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E7CE0CA-0012-4524-955A-D7EBC4EB1565}"/>
                  </a:ext>
                </a:extLst>
              </p14:cNvPr>
              <p14:cNvContentPartPr/>
              <p14:nvPr/>
            </p14:nvContentPartPr>
            <p14:xfrm>
              <a:off x="-1020699" y="33390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E7CE0CA-0012-4524-955A-D7EBC4EB15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56699" y="330309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5DA22FF9-D721-4ED7-818C-A086183C4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46" y="1016582"/>
            <a:ext cx="7393992" cy="5064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665F2D-DFAE-4A30-8A2C-CB56E967FF83}"/>
              </a:ext>
            </a:extLst>
          </p:cNvPr>
          <p:cNvSpPr txBox="1"/>
          <p:nvPr/>
        </p:nvSpPr>
        <p:spPr>
          <a:xfrm>
            <a:off x="2985052" y="5785619"/>
            <a:ext cx="493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9B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www.linkedin.com/groups/1901142/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9B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173268"/>
      </p:ext>
    </p:extLst>
  </p:cSld>
  <p:clrMapOvr>
    <a:masterClrMapping/>
  </p:clrMapOvr>
</p:sld>
</file>

<file path=ppt/theme/theme1.xml><?xml version="1.0" encoding="utf-8"?>
<a:theme xmlns:a="http://schemas.openxmlformats.org/drawingml/2006/main" name="PLMA Wide PPT Slide Template Option 1">
  <a:themeElements>
    <a:clrScheme name="PLMA 2021 Colors">
      <a:dk1>
        <a:srgbClr val="00B050"/>
      </a:dk1>
      <a:lt1>
        <a:srgbClr val="FFFFFF"/>
      </a:lt1>
      <a:dk2>
        <a:srgbClr val="00514D"/>
      </a:dk2>
      <a:lt2>
        <a:srgbClr val="0DA697"/>
      </a:lt2>
      <a:accent1>
        <a:srgbClr val="7BD174"/>
      </a:accent1>
      <a:accent2>
        <a:srgbClr val="DC301E"/>
      </a:accent2>
      <a:accent3>
        <a:srgbClr val="7D1F1A"/>
      </a:accent3>
      <a:accent4>
        <a:srgbClr val="019BFF"/>
      </a:accent4>
      <a:accent5>
        <a:srgbClr val="FDD267"/>
      </a:accent5>
      <a:accent6>
        <a:srgbClr val="5FA36C"/>
      </a:accent6>
      <a:hlink>
        <a:srgbClr val="DC301E"/>
      </a:hlink>
      <a:folHlink>
        <a:srgbClr val="00514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MA Wide PPT Slide Template Option 1" id="{FD53977D-1E08-4B65-BE40-DB4DE0FBC844}" vid="{603A1D21-A731-49B2-B751-32E7769A89B5}"/>
    </a:ext>
  </a:extLst>
</a:theme>
</file>

<file path=ppt/theme/theme2.xml><?xml version="1.0" encoding="utf-8"?>
<a:theme xmlns:a="http://schemas.openxmlformats.org/drawingml/2006/main" name="1_Custom Design">
  <a:themeElements>
    <a:clrScheme name="PLMA 2021 Colors">
      <a:dk1>
        <a:srgbClr val="00B050"/>
      </a:dk1>
      <a:lt1>
        <a:srgbClr val="FFFFFF"/>
      </a:lt1>
      <a:dk2>
        <a:srgbClr val="00514D"/>
      </a:dk2>
      <a:lt2>
        <a:srgbClr val="0DA697"/>
      </a:lt2>
      <a:accent1>
        <a:srgbClr val="7BD174"/>
      </a:accent1>
      <a:accent2>
        <a:srgbClr val="DC301E"/>
      </a:accent2>
      <a:accent3>
        <a:srgbClr val="7D1F1A"/>
      </a:accent3>
      <a:accent4>
        <a:srgbClr val="019BFF"/>
      </a:accent4>
      <a:accent5>
        <a:srgbClr val="FDD267"/>
      </a:accent5>
      <a:accent6>
        <a:srgbClr val="5FA36C"/>
      </a:accent6>
      <a:hlink>
        <a:srgbClr val="DC301E"/>
      </a:hlink>
      <a:folHlink>
        <a:srgbClr val="00514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PLMA Wide PPT Slide Template Option 1</Template>
  <TotalTime>1860</TotalTime>
  <Words>65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System Font Regular</vt:lpstr>
      <vt:lpstr>Wingdings</vt:lpstr>
      <vt:lpstr>PLMA Wide PPT Slide Template Option 1</vt:lpstr>
      <vt:lpstr>1_Custom Design</vt:lpstr>
      <vt:lpstr>PowerPoint Presentation</vt:lpstr>
      <vt:lpstr>Session Name Goes Here</vt:lpstr>
      <vt:lpstr>Meet Today’s Speakers:</vt:lpstr>
      <vt:lpstr>PowerPoint Presentation</vt:lpstr>
      <vt:lpstr>PowerPoint Presentation</vt:lpstr>
      <vt:lpstr>PowerPoint Presentation</vt:lpstr>
      <vt:lpstr>PowerPoint Presentation</vt:lpstr>
    </vt:vector>
  </TitlesOfParts>
  <Company>Eaton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Utility Approaches to Gas Demand Response</dc:title>
  <dc:creator>Childs, Joseph E</dc:creator>
  <cp:lastModifiedBy>Judy Knight</cp:lastModifiedBy>
  <cp:revision>170</cp:revision>
  <dcterms:created xsi:type="dcterms:W3CDTF">2018-11-09T21:44:47Z</dcterms:created>
  <dcterms:modified xsi:type="dcterms:W3CDTF">2021-07-15T17:46:32Z</dcterms:modified>
</cp:coreProperties>
</file>