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9" r:id="rId2"/>
    <p:sldMasterId id="2147483653" r:id="rId3"/>
    <p:sldMasterId id="2147483681" r:id="rId4"/>
    <p:sldMasterId id="2147483683" r:id="rId5"/>
    <p:sldMasterId id="2147483655" r:id="rId6"/>
    <p:sldMasterId id="2147483685" r:id="rId7"/>
    <p:sldMasterId id="2147483657" r:id="rId8"/>
    <p:sldMasterId id="2147483659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  <p:sldMasterId id="2147483687" r:id="rId16"/>
    <p:sldMasterId id="2147483689" r:id="rId17"/>
    <p:sldMasterId id="2147483691" r:id="rId18"/>
  </p:sldMasterIdLst>
  <p:sldIdLst>
    <p:sldId id="274" r:id="rId19"/>
    <p:sldId id="275" r:id="rId20"/>
    <p:sldId id="261" r:id="rId21"/>
    <p:sldId id="262" r:id="rId22"/>
    <p:sldId id="256" r:id="rId23"/>
    <p:sldId id="259" r:id="rId24"/>
    <p:sldId id="272" r:id="rId25"/>
    <p:sldId id="273" r:id="rId26"/>
    <p:sldId id="257" r:id="rId27"/>
    <p:sldId id="260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7" r:id="rId38"/>
    <p:sldId id="278" r:id="rId39"/>
    <p:sldId id="2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3"/>
    <p:restoredTop sz="94707"/>
  </p:normalViewPr>
  <p:slideViewPr>
    <p:cSldViewPr snapToGrid="0">
      <p:cViewPr varScale="1">
        <p:scale>
          <a:sx n="60" d="100"/>
          <a:sy n="60" d="100"/>
        </p:scale>
        <p:origin x="1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548E-C05F-955B-6375-3BDE5060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3EC8F-434F-1C4D-9245-E30FAF64A9B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B78E-2BBB-310E-3CD5-20D1C45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D9DA-B578-F91E-05E6-4370B76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EAD4D-325D-AB40-9B7B-9322FBFF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90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48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0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02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9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548E-C05F-955B-6375-3BDE5060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3EC8F-434F-1C4D-9245-E30FAF64A9B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B78E-2BBB-310E-3CD5-20D1C45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D9DA-B578-F91E-05E6-4370B76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EAD4D-325D-AB40-9B7B-9322FBFF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548E-C05F-955B-6375-3BDE5060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3EC8F-434F-1C4D-9245-E30FAF64A9B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B78E-2BBB-310E-3CD5-20D1C45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D9DA-B578-F91E-05E6-4370B76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EAD4D-325D-AB40-9B7B-9322FBFF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548E-C05F-955B-6375-3BDE5060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3EC8F-434F-1C4D-9245-E30FAF64A9B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B78E-2BBB-310E-3CD5-20D1C45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D9DA-B578-F91E-05E6-4370B76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EAD4D-325D-AB40-9B7B-9322FBFF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548E-C05F-955B-6375-3BDE5060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93EC8F-434F-1C4D-9245-E30FAF64A9B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B78E-2BBB-310E-3CD5-20D1C45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5D9DA-B578-F91E-05E6-4370B76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EAD4D-325D-AB40-9B7B-9322FBFF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15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4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6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6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20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6BE2-1805-98A4-524E-34F68FE3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B788E-6386-5704-B899-1FA55A46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ADDA0C75-7235-3099-9D0D-4125C68F6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1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text&#10;&#10;Description automatically generated">
            <a:extLst>
              <a:ext uri="{FF2B5EF4-FFF2-40B4-BE49-F238E27FC236}">
                <a16:creationId xmlns:a16="http://schemas.microsoft.com/office/drawing/2014/main" id="{85C2D072-F7C1-CE60-0E16-F3F2EF6D66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1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text&#10;&#10;Description automatically generated">
            <a:extLst>
              <a:ext uri="{FF2B5EF4-FFF2-40B4-BE49-F238E27FC236}">
                <a16:creationId xmlns:a16="http://schemas.microsoft.com/office/drawing/2014/main" id="{F3FBA86D-C9DB-A1D1-93AA-1DA76FB62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7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y rectangle&#10;&#10;Description automatically generated">
            <a:extLst>
              <a:ext uri="{FF2B5EF4-FFF2-40B4-BE49-F238E27FC236}">
                <a16:creationId xmlns:a16="http://schemas.microsoft.com/office/drawing/2014/main" id="{D2D5DF30-6534-3FD4-5272-94D6CEC0F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y rectangle&#10;&#10;Description automatically generated">
            <a:extLst>
              <a:ext uri="{FF2B5EF4-FFF2-40B4-BE49-F238E27FC236}">
                <a16:creationId xmlns:a16="http://schemas.microsoft.com/office/drawing/2014/main" id="{EE816981-6607-6AE4-591A-8D940B33B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rectangle&#10;&#10;Description automatically generated">
            <a:extLst>
              <a:ext uri="{FF2B5EF4-FFF2-40B4-BE49-F238E27FC236}">
                <a16:creationId xmlns:a16="http://schemas.microsoft.com/office/drawing/2014/main" id="{09AA2368-A56C-C501-5D24-F1A9B788F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 with a white rectangle&#10;&#10;Description automatically generated">
            <a:extLst>
              <a:ext uri="{FF2B5EF4-FFF2-40B4-BE49-F238E27FC236}">
                <a16:creationId xmlns:a16="http://schemas.microsoft.com/office/drawing/2014/main" id="{9F405B5B-EAFA-915B-DAE9-043CE9F20A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A5D104EE-99D4-5894-5A36-C24F63271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87AB2AA-A92F-C315-A2EE-C8C9D0290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" y="0"/>
            <a:ext cx="12185651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2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222417C-F116-FEB5-011C-1D5876C405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05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0595FD90-090F-C101-1FF3-FE878ECD78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9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able&#10;&#10;Description automatically generated">
            <a:extLst>
              <a:ext uri="{FF2B5EF4-FFF2-40B4-BE49-F238E27FC236}">
                <a16:creationId xmlns:a16="http://schemas.microsoft.com/office/drawing/2014/main" id="{B1C96088-83D4-4FDE-9296-6AC1B1F0F1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0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ble&#10;&#10;Description automatically generated">
            <a:extLst>
              <a:ext uri="{FF2B5EF4-FFF2-40B4-BE49-F238E27FC236}">
                <a16:creationId xmlns:a16="http://schemas.microsoft.com/office/drawing/2014/main" id="{E5CE00CE-57B9-4BBA-0F2C-77DBF3E5A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7A595B2B-ED06-D62C-E579-DCED3AFF1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88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662A0A7A-1FE9-0568-9A16-667F0830E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7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988A1F6F-9265-3DAB-BCF1-264B25BBF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white dots&#10;&#10;Description automatically generated">
            <a:extLst>
              <a:ext uri="{FF2B5EF4-FFF2-40B4-BE49-F238E27FC236}">
                <a16:creationId xmlns:a16="http://schemas.microsoft.com/office/drawing/2014/main" id="{D1FB0E71-0408-16C1-7825-19ECB4F37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FCF5-8442-319B-E296-ADD2F57C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5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5851-F262-9087-EEBD-F94121E9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764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4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80F-DBFE-B667-D2A1-B85E4E7DD631}"/>
              </a:ext>
            </a:extLst>
          </p:cNvPr>
          <p:cNvSpPr txBox="1">
            <a:spLocks/>
          </p:cNvSpPr>
          <p:nvPr/>
        </p:nvSpPr>
        <p:spPr>
          <a:xfrm>
            <a:off x="866384" y="2544761"/>
            <a:ext cx="1045923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This would be a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9F1C8-5022-00B5-E9D5-E2423C2FE64F}"/>
              </a:ext>
            </a:extLst>
          </p:cNvPr>
          <p:cNvSpPr txBox="1">
            <a:spLocks/>
          </p:cNvSpPr>
          <p:nvPr/>
        </p:nvSpPr>
        <p:spPr>
          <a:xfrm>
            <a:off x="866384" y="3320142"/>
            <a:ext cx="9144000" cy="1525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57486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AEFBC3-7A70-0E0C-9F66-6CEECF88C5EB}"/>
              </a:ext>
            </a:extLst>
          </p:cNvPr>
          <p:cNvSpPr txBox="1"/>
          <p:nvPr/>
        </p:nvSpPr>
        <p:spPr>
          <a:xfrm>
            <a:off x="903513" y="827706"/>
            <a:ext cx="10733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This would be a Headline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104D6-79C2-59C9-8965-C4A0F6055B1C}"/>
              </a:ext>
            </a:extLst>
          </p:cNvPr>
          <p:cNvSpPr txBox="1"/>
          <p:nvPr/>
        </p:nvSpPr>
        <p:spPr>
          <a:xfrm>
            <a:off x="903514" y="1850963"/>
            <a:ext cx="90569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Ipsaperum</a:t>
            </a:r>
            <a:r>
              <a:rPr lang="en-US" sz="2800" dirty="0"/>
              <a:t> </a:t>
            </a:r>
            <a:r>
              <a:rPr lang="en-US" sz="2800" dirty="0" err="1"/>
              <a:t>eaquia</a:t>
            </a:r>
            <a:r>
              <a:rPr lang="en-US" sz="2800" dirty="0"/>
              <a:t> cum </a:t>
            </a:r>
            <a:r>
              <a:rPr lang="en-US" sz="2800" dirty="0" err="1"/>
              <a:t>fuga</a:t>
            </a:r>
            <a:r>
              <a:rPr lang="en-US" sz="2800" dirty="0"/>
              <a:t>. </a:t>
            </a:r>
            <a:r>
              <a:rPr lang="en-US" sz="2800" dirty="0" err="1"/>
              <a:t>Uditibusdae</a:t>
            </a:r>
            <a:r>
              <a:rPr lang="en-US" sz="2800" dirty="0"/>
              <a:t> </a:t>
            </a:r>
            <a:r>
              <a:rPr lang="en-US" sz="2800" dirty="0" err="1"/>
              <a:t>omnimpo</a:t>
            </a:r>
            <a:r>
              <a:rPr lang="en-US" sz="2800" dirty="0"/>
              <a:t> </a:t>
            </a:r>
            <a:r>
              <a:rPr lang="en-US" sz="2800" dirty="0" err="1"/>
              <a:t>rumquiandit</a:t>
            </a:r>
            <a:r>
              <a:rPr lang="en-US" sz="2800" dirty="0"/>
              <a:t>, </a:t>
            </a:r>
            <a:r>
              <a:rPr lang="en-US" sz="2800" dirty="0" err="1"/>
              <a:t>ius</a:t>
            </a:r>
            <a:r>
              <a:rPr lang="en-US" sz="2800" dirty="0"/>
              <a:t> nit </a:t>
            </a:r>
            <a:r>
              <a:rPr lang="en-US" sz="2800" dirty="0" err="1"/>
              <a:t>alis</a:t>
            </a:r>
            <a:r>
              <a:rPr lang="en-US" sz="2800" dirty="0"/>
              <a:t> </a:t>
            </a:r>
            <a:r>
              <a:rPr lang="en-US" sz="2800" dirty="0" err="1"/>
              <a:t>eturion</a:t>
            </a:r>
            <a:r>
              <a:rPr lang="en-US" sz="2800" dirty="0"/>
              <a:t> </a:t>
            </a:r>
            <a:r>
              <a:rPr lang="en-US" sz="2800" dirty="0" err="1"/>
              <a:t>sequas</a:t>
            </a:r>
            <a:r>
              <a:rPr lang="en-US" sz="2800" dirty="0"/>
              <a:t> mi, </a:t>
            </a:r>
            <a:r>
              <a:rPr lang="en-US" sz="2800" dirty="0" err="1"/>
              <a:t>sitas</a:t>
            </a:r>
            <a:r>
              <a:rPr lang="en-US" sz="2800" dirty="0"/>
              <a:t> </a:t>
            </a:r>
            <a:r>
              <a:rPr lang="en-US" sz="2800" dirty="0" err="1"/>
              <a:t>excea</a:t>
            </a:r>
            <a:r>
              <a:rPr lang="en-US" sz="2800" dirty="0"/>
              <a:t> </a:t>
            </a:r>
            <a:r>
              <a:rPr lang="en-US" sz="2800" dirty="0" err="1"/>
              <a:t>denditi</a:t>
            </a:r>
            <a:r>
              <a:rPr lang="en-US" sz="2800" dirty="0"/>
              <a:t> </a:t>
            </a:r>
            <a:r>
              <a:rPr lang="en-US" sz="2800" dirty="0" err="1"/>
              <a:t>stotaest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. Et </a:t>
            </a:r>
            <a:r>
              <a:rPr lang="en-US" sz="2800" dirty="0" err="1"/>
              <a:t>iusciisimi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restrum</a:t>
            </a:r>
            <a:r>
              <a:rPr lang="en-US" sz="2800" dirty="0"/>
              <a:t> </a:t>
            </a:r>
            <a:r>
              <a:rPr lang="en-US" sz="2800" dirty="0" err="1"/>
              <a:t>quidite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sz="2800" dirty="0"/>
              <a:t> que es </a:t>
            </a:r>
            <a:r>
              <a:rPr lang="en-US" sz="2800" dirty="0" err="1"/>
              <a:t>volupti</a:t>
            </a:r>
            <a:r>
              <a:rPr lang="en-US" sz="2800" dirty="0"/>
              <a:t> </a:t>
            </a:r>
            <a:r>
              <a:rPr lang="en-US" sz="2800" dirty="0" err="1"/>
              <a:t>usaped</a:t>
            </a:r>
            <a:r>
              <a:rPr lang="en-US" sz="2800" dirty="0"/>
              <a:t> min </a:t>
            </a:r>
            <a:r>
              <a:rPr lang="en-US" sz="2800" dirty="0" err="1"/>
              <a:t>estem</a:t>
            </a:r>
            <a:r>
              <a:rPr lang="en-US" sz="2800" dirty="0"/>
              <a:t> </a:t>
            </a:r>
            <a:r>
              <a:rPr lang="en-US" sz="2800" dirty="0" err="1"/>
              <a:t>iume</a:t>
            </a:r>
            <a:r>
              <a:rPr lang="en-US" sz="2800" dirty="0"/>
              <a:t> </a:t>
            </a:r>
            <a:r>
              <a:rPr lang="en-US" sz="2800" dirty="0" err="1"/>
              <a:t>deriberumet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illaboria</a:t>
            </a:r>
            <a:r>
              <a:rPr lang="en-US" sz="2800" dirty="0"/>
              <a:t> </a:t>
            </a:r>
            <a:r>
              <a:rPr lang="en-US" sz="2800" dirty="0" err="1"/>
              <a:t>dolessi</a:t>
            </a:r>
            <a:r>
              <a:rPr lang="en-US" sz="2800" dirty="0"/>
              <a:t> </a:t>
            </a:r>
            <a:r>
              <a:rPr lang="en-US" sz="2800" dirty="0" err="1"/>
              <a:t>mporia</a:t>
            </a:r>
            <a:r>
              <a:rPr lang="en-US" sz="2800" dirty="0"/>
              <a:t> </a:t>
            </a:r>
            <a:r>
              <a:rPr lang="en-US" sz="2800" dirty="0" err="1"/>
              <a:t>sitas</a:t>
            </a:r>
            <a:r>
              <a:rPr lang="en-US" sz="2800" dirty="0"/>
              <a:t> re </a:t>
            </a:r>
            <a:r>
              <a:rPr lang="en-US" sz="2800" dirty="0" err="1"/>
              <a:t>pra</a:t>
            </a:r>
            <a:r>
              <a:rPr lang="en-US" sz="2800" dirty="0"/>
              <a:t> </a:t>
            </a:r>
            <a:r>
              <a:rPr lang="en-US" sz="2800" dirty="0" err="1"/>
              <a:t>doluptat</a:t>
            </a:r>
            <a:r>
              <a:rPr lang="en-US" sz="2800" dirty="0"/>
              <a:t> </a:t>
            </a:r>
            <a:r>
              <a:rPr lang="en-US" sz="2800" dirty="0" err="1"/>
              <a:t>magnis</a:t>
            </a:r>
            <a:r>
              <a:rPr lang="en-US" sz="2800" dirty="0"/>
              <a:t> </a:t>
            </a:r>
            <a:r>
              <a:rPr lang="en-US" sz="2800" dirty="0" err="1"/>
              <a:t>inciae</a:t>
            </a:r>
            <a:r>
              <a:rPr lang="en-US" sz="2800" dirty="0"/>
              <a:t> </a:t>
            </a:r>
            <a:r>
              <a:rPr lang="en-US" sz="2800" dirty="0" err="1"/>
              <a:t>nonsecabo</a:t>
            </a:r>
            <a:r>
              <a:rPr lang="en-US" sz="2800" dirty="0"/>
              <a:t>. </a:t>
            </a:r>
            <a:r>
              <a:rPr lang="en-US" sz="2800" dirty="0" err="1"/>
              <a:t>Iquia</a:t>
            </a:r>
            <a:r>
              <a:rPr lang="en-US" sz="2800" dirty="0"/>
              <a:t> </a:t>
            </a:r>
            <a:r>
              <a:rPr lang="en-US" sz="2800" dirty="0" err="1"/>
              <a:t>sectemquunt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99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6C955FE-F47D-FD90-1392-721B579C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259114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771BBB-90C8-E1E3-F873-A7DABEEF3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41" y="3819752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362976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41F0A02-D61F-E342-FB6B-DAC28C621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259114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BD34EF-A397-F327-2A7D-E3926B07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41" y="3819752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344859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205E68-732D-3A17-C091-4FC7DD579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041400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7CE4FF-CD5D-D9BB-AC15-631ADEF91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396057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97CB20-5A88-AC1C-4C7B-065C29C5A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259114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6B92AD-1D9B-AC5C-CEB8-73B61A065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41" y="3819752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293352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97CB20-5A88-AC1C-4C7B-065C29C5A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259114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6B92AD-1D9B-AC5C-CEB8-73B61A065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41" y="3819752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270724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6FD1D-89E0-E92A-12A7-827DE9D5736A}"/>
              </a:ext>
            </a:extLst>
          </p:cNvPr>
          <p:cNvSpPr txBox="1"/>
          <p:nvPr/>
        </p:nvSpPr>
        <p:spPr>
          <a:xfrm>
            <a:off x="903514" y="1046365"/>
            <a:ext cx="4841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E82"/>
                </a:solidFill>
              </a:rPr>
              <a:t>This would be a Headline</a:t>
            </a:r>
            <a:endParaRPr lang="en-US" sz="2800" dirty="0">
              <a:solidFill>
                <a:srgbClr val="005E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F7DB8-3E63-0D87-77A7-966F52631DD3}"/>
              </a:ext>
            </a:extLst>
          </p:cNvPr>
          <p:cNvSpPr txBox="1"/>
          <p:nvPr/>
        </p:nvSpPr>
        <p:spPr>
          <a:xfrm>
            <a:off x="903514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5E82"/>
                </a:solidFill>
              </a:rPr>
              <a:t>Ipsaperum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eaquia</a:t>
            </a:r>
            <a:r>
              <a:rPr lang="en-US" sz="2000" dirty="0">
                <a:solidFill>
                  <a:srgbClr val="005E82"/>
                </a:solidFill>
              </a:rPr>
              <a:t> cum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  <a:r>
              <a:rPr lang="en-US" sz="2000" dirty="0" err="1">
                <a:solidFill>
                  <a:srgbClr val="005E82"/>
                </a:solidFill>
              </a:rPr>
              <a:t>Uditibusdae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omnimpo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rumquiandit</a:t>
            </a:r>
            <a:r>
              <a:rPr lang="en-US" sz="2000" dirty="0">
                <a:solidFill>
                  <a:srgbClr val="005E82"/>
                </a:solidFill>
              </a:rPr>
              <a:t>, </a:t>
            </a:r>
            <a:r>
              <a:rPr lang="en-US" sz="2000" dirty="0" err="1">
                <a:solidFill>
                  <a:srgbClr val="005E82"/>
                </a:solidFill>
              </a:rPr>
              <a:t>ius</a:t>
            </a:r>
            <a:r>
              <a:rPr lang="en-US" sz="2000" dirty="0">
                <a:solidFill>
                  <a:srgbClr val="005E82"/>
                </a:solidFill>
              </a:rPr>
              <a:t> nit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excea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denditi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stotaest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F4F80-5E97-C56D-EDDC-176B220A51E4}"/>
              </a:ext>
            </a:extLst>
          </p:cNvPr>
          <p:cNvSpPr txBox="1"/>
          <p:nvPr/>
        </p:nvSpPr>
        <p:spPr>
          <a:xfrm>
            <a:off x="6758611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5E82"/>
                </a:solidFill>
              </a:rPr>
              <a:t>Ipsaperum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eaquia</a:t>
            </a:r>
            <a:r>
              <a:rPr lang="en-US" sz="2000" dirty="0">
                <a:solidFill>
                  <a:srgbClr val="005E82"/>
                </a:solidFill>
              </a:rPr>
              <a:t> cum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  <a:r>
              <a:rPr lang="en-US" sz="2000" dirty="0" err="1">
                <a:solidFill>
                  <a:srgbClr val="005E82"/>
                </a:solidFill>
              </a:rPr>
              <a:t>Uditibusdae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omnimpo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rumquiandit</a:t>
            </a:r>
            <a:r>
              <a:rPr lang="en-US" sz="2000" dirty="0">
                <a:solidFill>
                  <a:srgbClr val="005E82"/>
                </a:solidFill>
              </a:rPr>
              <a:t>, </a:t>
            </a:r>
            <a:r>
              <a:rPr lang="en-US" sz="2000" dirty="0" err="1">
                <a:solidFill>
                  <a:srgbClr val="005E82"/>
                </a:solidFill>
              </a:rPr>
              <a:t>ius</a:t>
            </a:r>
            <a:r>
              <a:rPr lang="en-US" sz="2000" dirty="0">
                <a:solidFill>
                  <a:srgbClr val="005E82"/>
                </a:solidFill>
              </a:rPr>
              <a:t> nit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excea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denditi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stotaest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105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6FD1D-89E0-E92A-12A7-827DE9D5736A}"/>
              </a:ext>
            </a:extLst>
          </p:cNvPr>
          <p:cNvSpPr txBox="1"/>
          <p:nvPr/>
        </p:nvSpPr>
        <p:spPr>
          <a:xfrm>
            <a:off x="903514" y="1046365"/>
            <a:ext cx="4841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E82"/>
                </a:solidFill>
              </a:rPr>
              <a:t>This would be a Headline</a:t>
            </a:r>
            <a:endParaRPr lang="en-US" sz="2800" dirty="0">
              <a:solidFill>
                <a:srgbClr val="005E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F7DB8-3E63-0D87-77A7-966F52631DD3}"/>
              </a:ext>
            </a:extLst>
          </p:cNvPr>
          <p:cNvSpPr txBox="1"/>
          <p:nvPr/>
        </p:nvSpPr>
        <p:spPr>
          <a:xfrm>
            <a:off x="903514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5E82"/>
                </a:solidFill>
              </a:rPr>
              <a:t>Ipsaperum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eaquia</a:t>
            </a:r>
            <a:r>
              <a:rPr lang="en-US" sz="2000" dirty="0">
                <a:solidFill>
                  <a:srgbClr val="005E82"/>
                </a:solidFill>
              </a:rPr>
              <a:t> cum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  <a:r>
              <a:rPr lang="en-US" sz="2000" dirty="0" err="1">
                <a:solidFill>
                  <a:srgbClr val="005E82"/>
                </a:solidFill>
              </a:rPr>
              <a:t>Uditibusdae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omnimpo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rumquiandit</a:t>
            </a:r>
            <a:r>
              <a:rPr lang="en-US" sz="2000" dirty="0">
                <a:solidFill>
                  <a:srgbClr val="005E82"/>
                </a:solidFill>
              </a:rPr>
              <a:t>, </a:t>
            </a:r>
            <a:r>
              <a:rPr lang="en-US" sz="2000" dirty="0" err="1">
                <a:solidFill>
                  <a:srgbClr val="005E82"/>
                </a:solidFill>
              </a:rPr>
              <a:t>ius</a:t>
            </a:r>
            <a:r>
              <a:rPr lang="en-US" sz="2000" dirty="0">
                <a:solidFill>
                  <a:srgbClr val="005E82"/>
                </a:solidFill>
              </a:rPr>
              <a:t> nit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excea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denditi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stotaest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F4F80-5E97-C56D-EDDC-176B220A51E4}"/>
              </a:ext>
            </a:extLst>
          </p:cNvPr>
          <p:cNvSpPr txBox="1"/>
          <p:nvPr/>
        </p:nvSpPr>
        <p:spPr>
          <a:xfrm>
            <a:off x="6758611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5E82"/>
                </a:solidFill>
              </a:rPr>
              <a:t>Ipsaperum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eaquia</a:t>
            </a:r>
            <a:r>
              <a:rPr lang="en-US" sz="2000" dirty="0">
                <a:solidFill>
                  <a:srgbClr val="005E82"/>
                </a:solidFill>
              </a:rPr>
              <a:t> cum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  <a:r>
              <a:rPr lang="en-US" sz="2000" dirty="0" err="1">
                <a:solidFill>
                  <a:srgbClr val="005E82"/>
                </a:solidFill>
              </a:rPr>
              <a:t>Uditibusdae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omnimpo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rumquiandit</a:t>
            </a:r>
            <a:r>
              <a:rPr lang="en-US" sz="2000" dirty="0">
                <a:solidFill>
                  <a:srgbClr val="005E82"/>
                </a:solidFill>
              </a:rPr>
              <a:t>, </a:t>
            </a:r>
            <a:r>
              <a:rPr lang="en-US" sz="2000" dirty="0" err="1">
                <a:solidFill>
                  <a:srgbClr val="005E82"/>
                </a:solidFill>
              </a:rPr>
              <a:t>ius</a:t>
            </a:r>
            <a:r>
              <a:rPr lang="en-US" sz="2000" dirty="0">
                <a:solidFill>
                  <a:srgbClr val="005E82"/>
                </a:solidFill>
              </a:rPr>
              <a:t> nit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excea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denditi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stotaest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365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6FD1D-89E0-E92A-12A7-827DE9D5736A}"/>
              </a:ext>
            </a:extLst>
          </p:cNvPr>
          <p:cNvSpPr txBox="1"/>
          <p:nvPr/>
        </p:nvSpPr>
        <p:spPr>
          <a:xfrm>
            <a:off x="903514" y="1046365"/>
            <a:ext cx="4841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E82"/>
                </a:solidFill>
              </a:rPr>
              <a:t>This would be a Headline</a:t>
            </a:r>
            <a:endParaRPr lang="en-US" sz="2800" dirty="0">
              <a:solidFill>
                <a:srgbClr val="005E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F7DB8-3E63-0D87-77A7-966F52631DD3}"/>
              </a:ext>
            </a:extLst>
          </p:cNvPr>
          <p:cNvSpPr txBox="1"/>
          <p:nvPr/>
        </p:nvSpPr>
        <p:spPr>
          <a:xfrm>
            <a:off x="903514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5E82"/>
                </a:solidFill>
              </a:rPr>
              <a:t>Ipsaperum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eaquia</a:t>
            </a:r>
            <a:r>
              <a:rPr lang="en-US" sz="2000" dirty="0">
                <a:solidFill>
                  <a:srgbClr val="005E82"/>
                </a:solidFill>
              </a:rPr>
              <a:t> cum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  <a:r>
              <a:rPr lang="en-US" sz="2000" dirty="0" err="1">
                <a:solidFill>
                  <a:srgbClr val="005E82"/>
                </a:solidFill>
              </a:rPr>
              <a:t>Uditibusdae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omnimpo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rumquiandit</a:t>
            </a:r>
            <a:r>
              <a:rPr lang="en-US" sz="2000" dirty="0">
                <a:solidFill>
                  <a:srgbClr val="005E82"/>
                </a:solidFill>
              </a:rPr>
              <a:t>, </a:t>
            </a:r>
            <a:r>
              <a:rPr lang="en-US" sz="2000" dirty="0" err="1">
                <a:solidFill>
                  <a:srgbClr val="005E82"/>
                </a:solidFill>
              </a:rPr>
              <a:t>ius</a:t>
            </a:r>
            <a:r>
              <a:rPr lang="en-US" sz="2000" dirty="0">
                <a:solidFill>
                  <a:srgbClr val="005E82"/>
                </a:solidFill>
              </a:rPr>
              <a:t> nit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excea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denditi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stotaest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F4F80-5E97-C56D-EDDC-176B220A51E4}"/>
              </a:ext>
            </a:extLst>
          </p:cNvPr>
          <p:cNvSpPr txBox="1"/>
          <p:nvPr/>
        </p:nvSpPr>
        <p:spPr>
          <a:xfrm>
            <a:off x="6758611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Ipsaperum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eaquia</a:t>
            </a:r>
            <a:r>
              <a:rPr lang="en-US" sz="2000" dirty="0">
                <a:solidFill>
                  <a:srgbClr val="FFFFFF"/>
                </a:solidFill>
              </a:rPr>
              <a:t> cum </a:t>
            </a:r>
            <a:r>
              <a:rPr lang="en-US" sz="2000" dirty="0" err="1">
                <a:solidFill>
                  <a:srgbClr val="FFFFFF"/>
                </a:solidFill>
              </a:rPr>
              <a:t>fuga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Uditibusdae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omnimpo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rumquiandit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ius</a:t>
            </a:r>
            <a:r>
              <a:rPr lang="en-US" sz="2000" dirty="0">
                <a:solidFill>
                  <a:srgbClr val="FFFFFF"/>
                </a:solidFill>
              </a:rPr>
              <a:t> nit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excea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denditi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stotaest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eum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fuga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330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6FD1D-89E0-E92A-12A7-827DE9D5736A}"/>
              </a:ext>
            </a:extLst>
          </p:cNvPr>
          <p:cNvSpPr txBox="1"/>
          <p:nvPr/>
        </p:nvSpPr>
        <p:spPr>
          <a:xfrm>
            <a:off x="903514" y="1046365"/>
            <a:ext cx="4841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E82"/>
                </a:solidFill>
              </a:rPr>
              <a:t>This would be a Headline</a:t>
            </a:r>
            <a:endParaRPr lang="en-US" sz="2800" dirty="0">
              <a:solidFill>
                <a:srgbClr val="005E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F7DB8-3E63-0D87-77A7-966F52631DD3}"/>
              </a:ext>
            </a:extLst>
          </p:cNvPr>
          <p:cNvSpPr txBox="1"/>
          <p:nvPr/>
        </p:nvSpPr>
        <p:spPr>
          <a:xfrm>
            <a:off x="903514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5E82"/>
                </a:solidFill>
              </a:rPr>
              <a:t>Ipsaperum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eaquia</a:t>
            </a:r>
            <a:r>
              <a:rPr lang="en-US" sz="2000" dirty="0">
                <a:solidFill>
                  <a:srgbClr val="005E82"/>
                </a:solidFill>
              </a:rPr>
              <a:t> cum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  <a:r>
              <a:rPr lang="en-US" sz="2000" dirty="0" err="1">
                <a:solidFill>
                  <a:srgbClr val="005E82"/>
                </a:solidFill>
              </a:rPr>
              <a:t>Uditibusdae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omnimpo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rumquiandit</a:t>
            </a:r>
            <a:r>
              <a:rPr lang="en-US" sz="2000" dirty="0">
                <a:solidFill>
                  <a:srgbClr val="005E82"/>
                </a:solidFill>
              </a:rPr>
              <a:t>, </a:t>
            </a:r>
            <a:r>
              <a:rPr lang="en-US" sz="2000" dirty="0" err="1">
                <a:solidFill>
                  <a:srgbClr val="005E82"/>
                </a:solidFill>
              </a:rPr>
              <a:t>ius</a:t>
            </a:r>
            <a:r>
              <a:rPr lang="en-US" sz="2000" dirty="0">
                <a:solidFill>
                  <a:srgbClr val="005E82"/>
                </a:solidFill>
              </a:rPr>
              <a:t> nit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alis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eturion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sequas</a:t>
            </a:r>
            <a:r>
              <a:rPr lang="en-US" sz="2000" dirty="0">
                <a:solidFill>
                  <a:srgbClr val="005E82"/>
                </a:solidFill>
              </a:rPr>
              <a:t> mi, </a:t>
            </a:r>
            <a:r>
              <a:rPr lang="en-US" sz="2000" dirty="0" err="1">
                <a:solidFill>
                  <a:srgbClr val="005E82"/>
                </a:solidFill>
              </a:rPr>
              <a:t>sitas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excea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denditi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stotaest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eum</a:t>
            </a:r>
            <a:r>
              <a:rPr lang="en-US" sz="2000" dirty="0">
                <a:solidFill>
                  <a:srgbClr val="005E82"/>
                </a:solidFill>
              </a:rPr>
              <a:t> </a:t>
            </a:r>
            <a:r>
              <a:rPr lang="en-US" sz="2000" dirty="0" err="1">
                <a:solidFill>
                  <a:srgbClr val="005E82"/>
                </a:solidFill>
              </a:rPr>
              <a:t>fuga</a:t>
            </a:r>
            <a:r>
              <a:rPr lang="en-US" sz="2000" dirty="0">
                <a:solidFill>
                  <a:srgbClr val="005E8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F4F80-5E97-C56D-EDDC-176B220A51E4}"/>
              </a:ext>
            </a:extLst>
          </p:cNvPr>
          <p:cNvSpPr txBox="1"/>
          <p:nvPr/>
        </p:nvSpPr>
        <p:spPr>
          <a:xfrm>
            <a:off x="6758611" y="1804580"/>
            <a:ext cx="4688903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Ipsaperum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eaquia</a:t>
            </a:r>
            <a:r>
              <a:rPr lang="en-US" sz="2000" dirty="0">
                <a:solidFill>
                  <a:srgbClr val="FFFFFF"/>
                </a:solidFill>
              </a:rPr>
              <a:t> cum </a:t>
            </a:r>
            <a:r>
              <a:rPr lang="en-US" sz="2000" dirty="0" err="1">
                <a:solidFill>
                  <a:srgbClr val="FFFFFF"/>
                </a:solidFill>
              </a:rPr>
              <a:t>fuga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Uditibusdae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omnimpo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rumquiandit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ius</a:t>
            </a:r>
            <a:r>
              <a:rPr lang="en-US" sz="2000" dirty="0">
                <a:solidFill>
                  <a:srgbClr val="FFFFFF"/>
                </a:solidFill>
              </a:rPr>
              <a:t> nit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eturion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sequas</a:t>
            </a:r>
            <a:r>
              <a:rPr lang="en-US" sz="2000" dirty="0">
                <a:solidFill>
                  <a:srgbClr val="FFFFFF"/>
                </a:solidFill>
              </a:rPr>
              <a:t> mi, </a:t>
            </a:r>
            <a:r>
              <a:rPr lang="en-US" sz="2000" dirty="0" err="1">
                <a:solidFill>
                  <a:srgbClr val="FFFFFF"/>
                </a:solidFill>
              </a:rPr>
              <a:t>sitas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excea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denditi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stotaest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eum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fuga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815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80F-DBFE-B667-D2A1-B85E4E7DD631}"/>
              </a:ext>
            </a:extLst>
          </p:cNvPr>
          <p:cNvSpPr txBox="1">
            <a:spLocks/>
          </p:cNvSpPr>
          <p:nvPr/>
        </p:nvSpPr>
        <p:spPr>
          <a:xfrm>
            <a:off x="866384" y="2544761"/>
            <a:ext cx="10459232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This would be a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9F1C8-5022-00B5-E9D5-E2423C2FE64F}"/>
              </a:ext>
            </a:extLst>
          </p:cNvPr>
          <p:cNvSpPr txBox="1">
            <a:spLocks/>
          </p:cNvSpPr>
          <p:nvPr/>
        </p:nvSpPr>
        <p:spPr>
          <a:xfrm>
            <a:off x="866384" y="3320142"/>
            <a:ext cx="9144000" cy="1525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43006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7DD8F4-9706-4454-E993-5798019DB876}"/>
              </a:ext>
            </a:extLst>
          </p:cNvPr>
          <p:cNvSpPr txBox="1"/>
          <p:nvPr/>
        </p:nvSpPr>
        <p:spPr>
          <a:xfrm>
            <a:off x="903513" y="827706"/>
            <a:ext cx="10733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This would be a Headline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8D67A-6498-C750-4D69-1B78C1F6F076}"/>
              </a:ext>
            </a:extLst>
          </p:cNvPr>
          <p:cNvSpPr txBox="1"/>
          <p:nvPr/>
        </p:nvSpPr>
        <p:spPr>
          <a:xfrm>
            <a:off x="903514" y="1850963"/>
            <a:ext cx="90569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Ipsaperum</a:t>
            </a:r>
            <a:r>
              <a:rPr lang="en-US" sz="2800" dirty="0"/>
              <a:t> </a:t>
            </a:r>
            <a:r>
              <a:rPr lang="en-US" sz="2800" dirty="0" err="1"/>
              <a:t>eaquia</a:t>
            </a:r>
            <a:r>
              <a:rPr lang="en-US" sz="2800" dirty="0"/>
              <a:t> cum </a:t>
            </a:r>
            <a:r>
              <a:rPr lang="en-US" sz="2800" dirty="0" err="1"/>
              <a:t>fuga</a:t>
            </a:r>
            <a:r>
              <a:rPr lang="en-US" sz="2800" dirty="0"/>
              <a:t>. </a:t>
            </a:r>
            <a:r>
              <a:rPr lang="en-US" sz="2800" dirty="0" err="1"/>
              <a:t>Uditibusdae</a:t>
            </a:r>
            <a:r>
              <a:rPr lang="en-US" sz="2800" dirty="0"/>
              <a:t> </a:t>
            </a:r>
            <a:r>
              <a:rPr lang="en-US" sz="2800" dirty="0" err="1"/>
              <a:t>omnimpo</a:t>
            </a:r>
            <a:r>
              <a:rPr lang="en-US" sz="2800" dirty="0"/>
              <a:t> </a:t>
            </a:r>
            <a:r>
              <a:rPr lang="en-US" sz="2800" dirty="0" err="1"/>
              <a:t>rumquiandit</a:t>
            </a:r>
            <a:r>
              <a:rPr lang="en-US" sz="2800" dirty="0"/>
              <a:t>, </a:t>
            </a:r>
            <a:r>
              <a:rPr lang="en-US" sz="2800" dirty="0" err="1"/>
              <a:t>ius</a:t>
            </a:r>
            <a:r>
              <a:rPr lang="en-US" sz="2800" dirty="0"/>
              <a:t> nit </a:t>
            </a:r>
            <a:r>
              <a:rPr lang="en-US" sz="2800" dirty="0" err="1"/>
              <a:t>alis</a:t>
            </a:r>
            <a:r>
              <a:rPr lang="en-US" sz="2800" dirty="0"/>
              <a:t> </a:t>
            </a:r>
            <a:r>
              <a:rPr lang="en-US" sz="2800" dirty="0" err="1"/>
              <a:t>eturion</a:t>
            </a:r>
            <a:r>
              <a:rPr lang="en-US" sz="2800" dirty="0"/>
              <a:t> </a:t>
            </a:r>
            <a:r>
              <a:rPr lang="en-US" sz="2800" dirty="0" err="1"/>
              <a:t>sequas</a:t>
            </a:r>
            <a:r>
              <a:rPr lang="en-US" sz="2800" dirty="0"/>
              <a:t> mi, </a:t>
            </a:r>
            <a:r>
              <a:rPr lang="en-US" sz="2800" dirty="0" err="1"/>
              <a:t>sitas</a:t>
            </a:r>
            <a:r>
              <a:rPr lang="en-US" sz="2800" dirty="0"/>
              <a:t> </a:t>
            </a:r>
            <a:r>
              <a:rPr lang="en-US" sz="2800" dirty="0" err="1"/>
              <a:t>excea</a:t>
            </a:r>
            <a:r>
              <a:rPr lang="en-US" sz="2800" dirty="0"/>
              <a:t> </a:t>
            </a:r>
            <a:r>
              <a:rPr lang="en-US" sz="2800" dirty="0" err="1"/>
              <a:t>denditi</a:t>
            </a:r>
            <a:r>
              <a:rPr lang="en-US" sz="2800" dirty="0"/>
              <a:t> </a:t>
            </a:r>
            <a:r>
              <a:rPr lang="en-US" sz="2800" dirty="0" err="1"/>
              <a:t>stotaest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. Et </a:t>
            </a:r>
            <a:r>
              <a:rPr lang="en-US" sz="2800" dirty="0" err="1"/>
              <a:t>iusciisimi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restrum</a:t>
            </a:r>
            <a:r>
              <a:rPr lang="en-US" sz="2800" dirty="0"/>
              <a:t> </a:t>
            </a:r>
            <a:r>
              <a:rPr lang="en-US" sz="2800" dirty="0" err="1"/>
              <a:t>quidite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sz="2800" dirty="0"/>
              <a:t> que es </a:t>
            </a:r>
            <a:r>
              <a:rPr lang="en-US" sz="2800" dirty="0" err="1"/>
              <a:t>volupti</a:t>
            </a:r>
            <a:r>
              <a:rPr lang="en-US" sz="2800" dirty="0"/>
              <a:t> </a:t>
            </a:r>
            <a:r>
              <a:rPr lang="en-US" sz="2800" dirty="0" err="1"/>
              <a:t>usaped</a:t>
            </a:r>
            <a:r>
              <a:rPr lang="en-US" sz="2800" dirty="0"/>
              <a:t> min </a:t>
            </a:r>
            <a:r>
              <a:rPr lang="en-US" sz="2800" dirty="0" err="1"/>
              <a:t>estem</a:t>
            </a:r>
            <a:r>
              <a:rPr lang="en-US" sz="2800" dirty="0"/>
              <a:t> </a:t>
            </a:r>
            <a:r>
              <a:rPr lang="en-US" sz="2800" dirty="0" err="1"/>
              <a:t>iume</a:t>
            </a:r>
            <a:r>
              <a:rPr lang="en-US" sz="2800" dirty="0"/>
              <a:t> </a:t>
            </a:r>
            <a:r>
              <a:rPr lang="en-US" sz="2800" dirty="0" err="1"/>
              <a:t>deriberumet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illaboria</a:t>
            </a:r>
            <a:r>
              <a:rPr lang="en-US" sz="2800" dirty="0"/>
              <a:t> </a:t>
            </a:r>
            <a:r>
              <a:rPr lang="en-US" sz="2800" dirty="0" err="1"/>
              <a:t>dolessi</a:t>
            </a:r>
            <a:r>
              <a:rPr lang="en-US" sz="2800" dirty="0"/>
              <a:t> </a:t>
            </a:r>
            <a:r>
              <a:rPr lang="en-US" sz="2800" dirty="0" err="1"/>
              <a:t>mporia</a:t>
            </a:r>
            <a:r>
              <a:rPr lang="en-US" sz="2800" dirty="0"/>
              <a:t> </a:t>
            </a:r>
            <a:r>
              <a:rPr lang="en-US" sz="2800" dirty="0" err="1"/>
              <a:t>sitas</a:t>
            </a:r>
            <a:r>
              <a:rPr lang="en-US" sz="2800" dirty="0"/>
              <a:t> re </a:t>
            </a:r>
            <a:r>
              <a:rPr lang="en-US" sz="2800" dirty="0" err="1"/>
              <a:t>pra</a:t>
            </a:r>
            <a:r>
              <a:rPr lang="en-US" sz="2800" dirty="0"/>
              <a:t> </a:t>
            </a:r>
            <a:r>
              <a:rPr lang="en-US" sz="2800" dirty="0" err="1"/>
              <a:t>doluptat</a:t>
            </a:r>
            <a:r>
              <a:rPr lang="en-US" sz="2800" dirty="0"/>
              <a:t> </a:t>
            </a:r>
            <a:r>
              <a:rPr lang="en-US" sz="2800" dirty="0" err="1"/>
              <a:t>magnis</a:t>
            </a:r>
            <a:r>
              <a:rPr lang="en-US" sz="2800" dirty="0"/>
              <a:t> </a:t>
            </a:r>
            <a:r>
              <a:rPr lang="en-US" sz="2800" dirty="0" err="1"/>
              <a:t>inciae</a:t>
            </a:r>
            <a:r>
              <a:rPr lang="en-US" sz="2800" dirty="0"/>
              <a:t> </a:t>
            </a:r>
            <a:r>
              <a:rPr lang="en-US" sz="2800" dirty="0" err="1"/>
              <a:t>nonsecabo</a:t>
            </a:r>
            <a:r>
              <a:rPr lang="en-US" sz="2800" dirty="0"/>
              <a:t>. </a:t>
            </a:r>
            <a:r>
              <a:rPr lang="en-US" sz="2800" dirty="0" err="1"/>
              <a:t>Iquia</a:t>
            </a:r>
            <a:r>
              <a:rPr lang="en-US" sz="2800" dirty="0"/>
              <a:t> </a:t>
            </a:r>
            <a:r>
              <a:rPr lang="en-US" sz="2800" dirty="0" err="1"/>
              <a:t>sectemquunt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543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7DD8F4-9706-4454-E993-5798019DB876}"/>
              </a:ext>
            </a:extLst>
          </p:cNvPr>
          <p:cNvSpPr txBox="1"/>
          <p:nvPr/>
        </p:nvSpPr>
        <p:spPr>
          <a:xfrm>
            <a:off x="903513" y="827706"/>
            <a:ext cx="10733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This would be a Headline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8D67A-6498-C750-4D69-1B78C1F6F076}"/>
              </a:ext>
            </a:extLst>
          </p:cNvPr>
          <p:cNvSpPr txBox="1"/>
          <p:nvPr/>
        </p:nvSpPr>
        <p:spPr>
          <a:xfrm>
            <a:off x="903514" y="1850963"/>
            <a:ext cx="90569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Ipsaperum</a:t>
            </a:r>
            <a:r>
              <a:rPr lang="en-US" sz="2800" dirty="0"/>
              <a:t> </a:t>
            </a:r>
            <a:r>
              <a:rPr lang="en-US" sz="2800" dirty="0" err="1"/>
              <a:t>eaquia</a:t>
            </a:r>
            <a:r>
              <a:rPr lang="en-US" sz="2800" dirty="0"/>
              <a:t> cum </a:t>
            </a:r>
            <a:r>
              <a:rPr lang="en-US" sz="2800" dirty="0" err="1"/>
              <a:t>fuga</a:t>
            </a:r>
            <a:r>
              <a:rPr lang="en-US" sz="2800" dirty="0"/>
              <a:t>. </a:t>
            </a:r>
            <a:r>
              <a:rPr lang="en-US" sz="2800" dirty="0" err="1"/>
              <a:t>Uditibusdae</a:t>
            </a:r>
            <a:r>
              <a:rPr lang="en-US" sz="2800" dirty="0"/>
              <a:t> </a:t>
            </a:r>
            <a:r>
              <a:rPr lang="en-US" sz="2800" dirty="0" err="1"/>
              <a:t>omnimpo</a:t>
            </a:r>
            <a:r>
              <a:rPr lang="en-US" sz="2800" dirty="0"/>
              <a:t> </a:t>
            </a:r>
            <a:r>
              <a:rPr lang="en-US" sz="2800" dirty="0" err="1"/>
              <a:t>rumquiandit</a:t>
            </a:r>
            <a:r>
              <a:rPr lang="en-US" sz="2800" dirty="0"/>
              <a:t>, </a:t>
            </a:r>
            <a:r>
              <a:rPr lang="en-US" sz="2800" dirty="0" err="1"/>
              <a:t>ius</a:t>
            </a:r>
            <a:r>
              <a:rPr lang="en-US" sz="2800" dirty="0"/>
              <a:t> nit </a:t>
            </a:r>
            <a:r>
              <a:rPr lang="en-US" sz="2800" dirty="0" err="1"/>
              <a:t>alis</a:t>
            </a:r>
            <a:r>
              <a:rPr lang="en-US" sz="2800" dirty="0"/>
              <a:t> </a:t>
            </a:r>
            <a:r>
              <a:rPr lang="en-US" sz="2800" dirty="0" err="1"/>
              <a:t>eturion</a:t>
            </a:r>
            <a:r>
              <a:rPr lang="en-US" sz="2800" dirty="0"/>
              <a:t> </a:t>
            </a:r>
            <a:r>
              <a:rPr lang="en-US" sz="2800" dirty="0" err="1"/>
              <a:t>sequas</a:t>
            </a:r>
            <a:r>
              <a:rPr lang="en-US" sz="2800" dirty="0"/>
              <a:t> mi, </a:t>
            </a:r>
            <a:r>
              <a:rPr lang="en-US" sz="2800" dirty="0" err="1"/>
              <a:t>sitas</a:t>
            </a:r>
            <a:r>
              <a:rPr lang="en-US" sz="2800" dirty="0"/>
              <a:t> </a:t>
            </a:r>
            <a:r>
              <a:rPr lang="en-US" sz="2800" dirty="0" err="1"/>
              <a:t>excea</a:t>
            </a:r>
            <a:r>
              <a:rPr lang="en-US" sz="2800" dirty="0"/>
              <a:t> </a:t>
            </a:r>
            <a:r>
              <a:rPr lang="en-US" sz="2800" dirty="0" err="1"/>
              <a:t>denditi</a:t>
            </a:r>
            <a:r>
              <a:rPr lang="en-US" sz="2800" dirty="0"/>
              <a:t> </a:t>
            </a:r>
            <a:r>
              <a:rPr lang="en-US" sz="2800" dirty="0" err="1"/>
              <a:t>stotaest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. Et </a:t>
            </a:r>
            <a:r>
              <a:rPr lang="en-US" sz="2800" dirty="0" err="1"/>
              <a:t>iusciisimi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restrum</a:t>
            </a:r>
            <a:r>
              <a:rPr lang="en-US" sz="2800" dirty="0"/>
              <a:t> </a:t>
            </a:r>
            <a:r>
              <a:rPr lang="en-US" sz="2800" dirty="0" err="1"/>
              <a:t>quidite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sz="2800" dirty="0"/>
              <a:t> que es </a:t>
            </a:r>
            <a:r>
              <a:rPr lang="en-US" sz="2800" dirty="0" err="1"/>
              <a:t>volupti</a:t>
            </a:r>
            <a:r>
              <a:rPr lang="en-US" sz="2800" dirty="0"/>
              <a:t> </a:t>
            </a:r>
            <a:r>
              <a:rPr lang="en-US" sz="2800" dirty="0" err="1"/>
              <a:t>usaped</a:t>
            </a:r>
            <a:r>
              <a:rPr lang="en-US" sz="2800" dirty="0"/>
              <a:t> min </a:t>
            </a:r>
            <a:r>
              <a:rPr lang="en-US" sz="2800" dirty="0" err="1"/>
              <a:t>estem</a:t>
            </a:r>
            <a:r>
              <a:rPr lang="en-US" sz="2800" dirty="0"/>
              <a:t> </a:t>
            </a:r>
            <a:r>
              <a:rPr lang="en-US" sz="2800" dirty="0" err="1"/>
              <a:t>iume</a:t>
            </a:r>
            <a:r>
              <a:rPr lang="en-US" sz="2800" dirty="0"/>
              <a:t> </a:t>
            </a:r>
            <a:r>
              <a:rPr lang="en-US" sz="2800" dirty="0" err="1"/>
              <a:t>deriberumet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illaboria</a:t>
            </a:r>
            <a:r>
              <a:rPr lang="en-US" sz="2800" dirty="0"/>
              <a:t> </a:t>
            </a:r>
            <a:r>
              <a:rPr lang="en-US" sz="2800" dirty="0" err="1"/>
              <a:t>dolessi</a:t>
            </a:r>
            <a:r>
              <a:rPr lang="en-US" sz="2800" dirty="0"/>
              <a:t> </a:t>
            </a:r>
            <a:r>
              <a:rPr lang="en-US" sz="2800" dirty="0" err="1"/>
              <a:t>mporia</a:t>
            </a:r>
            <a:r>
              <a:rPr lang="en-US" sz="2800" dirty="0"/>
              <a:t> </a:t>
            </a:r>
            <a:r>
              <a:rPr lang="en-US" sz="2800" dirty="0" err="1"/>
              <a:t>sitas</a:t>
            </a:r>
            <a:r>
              <a:rPr lang="en-US" sz="2800" dirty="0"/>
              <a:t> re </a:t>
            </a:r>
            <a:r>
              <a:rPr lang="en-US" sz="2800" dirty="0" err="1"/>
              <a:t>pra</a:t>
            </a:r>
            <a:r>
              <a:rPr lang="en-US" sz="2800" dirty="0"/>
              <a:t> </a:t>
            </a:r>
            <a:r>
              <a:rPr lang="en-US" sz="2800" dirty="0" err="1"/>
              <a:t>doluptat</a:t>
            </a:r>
            <a:r>
              <a:rPr lang="en-US" sz="2800" dirty="0"/>
              <a:t> </a:t>
            </a:r>
            <a:r>
              <a:rPr lang="en-US" sz="2800" dirty="0" err="1"/>
              <a:t>magnis</a:t>
            </a:r>
            <a:r>
              <a:rPr lang="en-US" sz="2800" dirty="0"/>
              <a:t> </a:t>
            </a:r>
            <a:r>
              <a:rPr lang="en-US" sz="2800" dirty="0" err="1"/>
              <a:t>inciae</a:t>
            </a:r>
            <a:r>
              <a:rPr lang="en-US" sz="2800" dirty="0"/>
              <a:t> </a:t>
            </a:r>
            <a:r>
              <a:rPr lang="en-US" sz="2800" dirty="0" err="1"/>
              <a:t>nonsecabo</a:t>
            </a:r>
            <a:r>
              <a:rPr lang="en-US" sz="2800" dirty="0"/>
              <a:t>. </a:t>
            </a:r>
            <a:r>
              <a:rPr lang="en-US" sz="2800" dirty="0" err="1"/>
              <a:t>Iquia</a:t>
            </a:r>
            <a:r>
              <a:rPr lang="en-US" sz="2800" dirty="0"/>
              <a:t> </a:t>
            </a:r>
            <a:r>
              <a:rPr lang="en-US" sz="2800" dirty="0" err="1"/>
              <a:t>sectemquunt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77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592177-A2B6-57F3-5B25-EC9789F77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712" y="1041400"/>
            <a:ext cx="10062575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921DD17-B5A5-7CDD-F4DA-12F7DA0D8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425772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2B9-6B90-8696-6AB3-8508C5AF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041400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56AD2-4CF2-C99C-57E3-7E0C17FE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41" y="3602038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113625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D2FCFCA-998E-BAB6-6576-0874716AE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84" y="1041400"/>
            <a:ext cx="10459232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2A6E4F-8936-55EF-FEC8-FAEF8753A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41" y="3602038"/>
            <a:ext cx="9144000" cy="1655762"/>
          </a:xfrm>
        </p:spPr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221329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2B9-6B90-8696-6AB3-8508C5AF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712" y="1041400"/>
            <a:ext cx="10062575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56AD2-4CF2-C99C-57E3-7E0C17FEF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8345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C05FD1-23D0-A83F-4E29-B1D1F89ACE14}"/>
              </a:ext>
            </a:extLst>
          </p:cNvPr>
          <p:cNvSpPr txBox="1"/>
          <p:nvPr/>
        </p:nvSpPr>
        <p:spPr>
          <a:xfrm>
            <a:off x="903513" y="827706"/>
            <a:ext cx="10733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This would be a Headline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2158F-AF8F-8638-A30E-E33B9A5AA649}"/>
              </a:ext>
            </a:extLst>
          </p:cNvPr>
          <p:cNvSpPr txBox="1"/>
          <p:nvPr/>
        </p:nvSpPr>
        <p:spPr>
          <a:xfrm>
            <a:off x="903514" y="1850963"/>
            <a:ext cx="90569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Ipsaperum</a:t>
            </a:r>
            <a:r>
              <a:rPr lang="en-US" sz="2800" dirty="0"/>
              <a:t> </a:t>
            </a:r>
            <a:r>
              <a:rPr lang="en-US" sz="2800" dirty="0" err="1"/>
              <a:t>eaquia</a:t>
            </a:r>
            <a:r>
              <a:rPr lang="en-US" sz="2800" dirty="0"/>
              <a:t> cum </a:t>
            </a:r>
            <a:r>
              <a:rPr lang="en-US" sz="2800" dirty="0" err="1"/>
              <a:t>fuga</a:t>
            </a:r>
            <a:r>
              <a:rPr lang="en-US" sz="2800" dirty="0"/>
              <a:t>. </a:t>
            </a:r>
            <a:r>
              <a:rPr lang="en-US" sz="2800" dirty="0" err="1"/>
              <a:t>Uditibusdae</a:t>
            </a:r>
            <a:r>
              <a:rPr lang="en-US" sz="2800" dirty="0"/>
              <a:t> </a:t>
            </a:r>
            <a:r>
              <a:rPr lang="en-US" sz="2800" dirty="0" err="1"/>
              <a:t>omnimpo</a:t>
            </a:r>
            <a:r>
              <a:rPr lang="en-US" sz="2800" dirty="0"/>
              <a:t> </a:t>
            </a:r>
            <a:r>
              <a:rPr lang="en-US" sz="2800" dirty="0" err="1"/>
              <a:t>rumquiandit</a:t>
            </a:r>
            <a:r>
              <a:rPr lang="en-US" sz="2800" dirty="0"/>
              <a:t>, </a:t>
            </a:r>
            <a:r>
              <a:rPr lang="en-US" sz="2800" dirty="0" err="1"/>
              <a:t>ius</a:t>
            </a:r>
            <a:r>
              <a:rPr lang="en-US" sz="2800" dirty="0"/>
              <a:t> nit </a:t>
            </a:r>
            <a:r>
              <a:rPr lang="en-US" sz="2800" dirty="0" err="1"/>
              <a:t>alis</a:t>
            </a:r>
            <a:r>
              <a:rPr lang="en-US" sz="2800" dirty="0"/>
              <a:t> </a:t>
            </a:r>
            <a:r>
              <a:rPr lang="en-US" sz="2800" dirty="0" err="1"/>
              <a:t>eturion</a:t>
            </a:r>
            <a:r>
              <a:rPr lang="en-US" sz="2800" dirty="0"/>
              <a:t> </a:t>
            </a:r>
            <a:r>
              <a:rPr lang="en-US" sz="2800" dirty="0" err="1"/>
              <a:t>sequas</a:t>
            </a:r>
            <a:r>
              <a:rPr lang="en-US" sz="2800" dirty="0"/>
              <a:t> mi, </a:t>
            </a:r>
            <a:r>
              <a:rPr lang="en-US" sz="2800" dirty="0" err="1"/>
              <a:t>sitas</a:t>
            </a:r>
            <a:r>
              <a:rPr lang="en-US" sz="2800" dirty="0"/>
              <a:t> </a:t>
            </a:r>
            <a:r>
              <a:rPr lang="en-US" sz="2800" dirty="0" err="1"/>
              <a:t>excea</a:t>
            </a:r>
            <a:r>
              <a:rPr lang="en-US" sz="2800" dirty="0"/>
              <a:t> </a:t>
            </a:r>
            <a:r>
              <a:rPr lang="en-US" sz="2800" dirty="0" err="1"/>
              <a:t>denditi</a:t>
            </a:r>
            <a:r>
              <a:rPr lang="en-US" sz="2800" dirty="0"/>
              <a:t> </a:t>
            </a:r>
            <a:r>
              <a:rPr lang="en-US" sz="2800" dirty="0" err="1"/>
              <a:t>stotaest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. Et </a:t>
            </a:r>
            <a:r>
              <a:rPr lang="en-US" sz="2800" dirty="0" err="1"/>
              <a:t>iusciisimi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restrum</a:t>
            </a:r>
            <a:r>
              <a:rPr lang="en-US" sz="2800" dirty="0"/>
              <a:t> </a:t>
            </a:r>
            <a:r>
              <a:rPr lang="en-US" sz="2800" dirty="0" err="1"/>
              <a:t>quidite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sz="2800" dirty="0"/>
              <a:t> que es </a:t>
            </a:r>
            <a:r>
              <a:rPr lang="en-US" sz="2800" dirty="0" err="1"/>
              <a:t>volupti</a:t>
            </a:r>
            <a:r>
              <a:rPr lang="en-US" sz="2800" dirty="0"/>
              <a:t> </a:t>
            </a:r>
            <a:r>
              <a:rPr lang="en-US" sz="2800" dirty="0" err="1"/>
              <a:t>usaped</a:t>
            </a:r>
            <a:r>
              <a:rPr lang="en-US" sz="2800" dirty="0"/>
              <a:t> min </a:t>
            </a:r>
            <a:r>
              <a:rPr lang="en-US" sz="2800" dirty="0" err="1"/>
              <a:t>estem</a:t>
            </a:r>
            <a:r>
              <a:rPr lang="en-US" sz="2800" dirty="0"/>
              <a:t> </a:t>
            </a:r>
            <a:r>
              <a:rPr lang="en-US" sz="2800" dirty="0" err="1"/>
              <a:t>iume</a:t>
            </a:r>
            <a:r>
              <a:rPr lang="en-US" sz="2800" dirty="0"/>
              <a:t> </a:t>
            </a:r>
            <a:r>
              <a:rPr lang="en-US" sz="2800" dirty="0" err="1"/>
              <a:t>deriberumet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illaboria</a:t>
            </a:r>
            <a:r>
              <a:rPr lang="en-US" sz="2800" dirty="0"/>
              <a:t> </a:t>
            </a:r>
            <a:r>
              <a:rPr lang="en-US" sz="2800" dirty="0" err="1"/>
              <a:t>dolessi</a:t>
            </a:r>
            <a:r>
              <a:rPr lang="en-US" sz="2800" dirty="0"/>
              <a:t> </a:t>
            </a:r>
            <a:r>
              <a:rPr lang="en-US" sz="2800" dirty="0" err="1"/>
              <a:t>mporia</a:t>
            </a:r>
            <a:r>
              <a:rPr lang="en-US" sz="2800" dirty="0"/>
              <a:t> </a:t>
            </a:r>
            <a:r>
              <a:rPr lang="en-US" sz="2800" dirty="0" err="1"/>
              <a:t>sitas</a:t>
            </a:r>
            <a:r>
              <a:rPr lang="en-US" sz="2800" dirty="0"/>
              <a:t> re </a:t>
            </a:r>
            <a:r>
              <a:rPr lang="en-US" sz="2800" dirty="0" err="1"/>
              <a:t>pra</a:t>
            </a:r>
            <a:r>
              <a:rPr lang="en-US" sz="2800" dirty="0"/>
              <a:t> </a:t>
            </a:r>
            <a:r>
              <a:rPr lang="en-US" sz="2800" dirty="0" err="1"/>
              <a:t>doluptat</a:t>
            </a:r>
            <a:r>
              <a:rPr lang="en-US" sz="2800" dirty="0"/>
              <a:t> </a:t>
            </a:r>
            <a:r>
              <a:rPr lang="en-US" sz="2800" dirty="0" err="1"/>
              <a:t>magnis</a:t>
            </a:r>
            <a:r>
              <a:rPr lang="en-US" sz="2800" dirty="0"/>
              <a:t> </a:t>
            </a:r>
            <a:r>
              <a:rPr lang="en-US" sz="2800" dirty="0" err="1"/>
              <a:t>inciae</a:t>
            </a:r>
            <a:r>
              <a:rPr lang="en-US" sz="2800" dirty="0"/>
              <a:t> </a:t>
            </a:r>
            <a:r>
              <a:rPr lang="en-US" sz="2800" dirty="0" err="1"/>
              <a:t>nonsecabo</a:t>
            </a:r>
            <a:r>
              <a:rPr lang="en-US" sz="2800" dirty="0"/>
              <a:t>. </a:t>
            </a:r>
            <a:r>
              <a:rPr lang="en-US" sz="2800" dirty="0" err="1"/>
              <a:t>Iquia</a:t>
            </a:r>
            <a:r>
              <a:rPr lang="en-US" sz="2800" dirty="0"/>
              <a:t> </a:t>
            </a:r>
            <a:r>
              <a:rPr lang="en-US" sz="2800" dirty="0" err="1"/>
              <a:t>sectemquunt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48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2B9-6B90-8696-6AB3-8508C5AFD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56AD2-4CF2-C99C-57E3-7E0C17FEF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126768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C05FD1-23D0-A83F-4E29-B1D1F89ACE14}"/>
              </a:ext>
            </a:extLst>
          </p:cNvPr>
          <p:cNvSpPr txBox="1"/>
          <p:nvPr/>
        </p:nvSpPr>
        <p:spPr>
          <a:xfrm>
            <a:off x="903513" y="827706"/>
            <a:ext cx="10733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This would be a Headline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2158F-AF8F-8638-A30E-E33B9A5AA649}"/>
              </a:ext>
            </a:extLst>
          </p:cNvPr>
          <p:cNvSpPr txBox="1"/>
          <p:nvPr/>
        </p:nvSpPr>
        <p:spPr>
          <a:xfrm>
            <a:off x="903514" y="1850963"/>
            <a:ext cx="90569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Ipsaperum</a:t>
            </a:r>
            <a:r>
              <a:rPr lang="en-US" sz="2800" dirty="0"/>
              <a:t> </a:t>
            </a:r>
            <a:r>
              <a:rPr lang="en-US" sz="2800" dirty="0" err="1"/>
              <a:t>eaquia</a:t>
            </a:r>
            <a:r>
              <a:rPr lang="en-US" sz="2800" dirty="0"/>
              <a:t> cum </a:t>
            </a:r>
            <a:r>
              <a:rPr lang="en-US" sz="2800" dirty="0" err="1"/>
              <a:t>fuga</a:t>
            </a:r>
            <a:r>
              <a:rPr lang="en-US" sz="2800" dirty="0"/>
              <a:t>. </a:t>
            </a:r>
            <a:r>
              <a:rPr lang="en-US" sz="2800" dirty="0" err="1"/>
              <a:t>Uditibusdae</a:t>
            </a:r>
            <a:r>
              <a:rPr lang="en-US" sz="2800" dirty="0"/>
              <a:t> </a:t>
            </a:r>
            <a:r>
              <a:rPr lang="en-US" sz="2800" dirty="0" err="1"/>
              <a:t>omnimpo</a:t>
            </a:r>
            <a:r>
              <a:rPr lang="en-US" sz="2800" dirty="0"/>
              <a:t> </a:t>
            </a:r>
            <a:r>
              <a:rPr lang="en-US" sz="2800" dirty="0" err="1"/>
              <a:t>rumquiandit</a:t>
            </a:r>
            <a:r>
              <a:rPr lang="en-US" sz="2800" dirty="0"/>
              <a:t>, </a:t>
            </a:r>
            <a:r>
              <a:rPr lang="en-US" sz="2800" dirty="0" err="1"/>
              <a:t>ius</a:t>
            </a:r>
            <a:r>
              <a:rPr lang="en-US" sz="2800" dirty="0"/>
              <a:t> nit </a:t>
            </a:r>
            <a:r>
              <a:rPr lang="en-US" sz="2800" dirty="0" err="1"/>
              <a:t>alis</a:t>
            </a:r>
            <a:r>
              <a:rPr lang="en-US" sz="2800" dirty="0"/>
              <a:t> </a:t>
            </a:r>
            <a:r>
              <a:rPr lang="en-US" sz="2800" dirty="0" err="1"/>
              <a:t>eturion</a:t>
            </a:r>
            <a:r>
              <a:rPr lang="en-US" sz="2800" dirty="0"/>
              <a:t> </a:t>
            </a:r>
            <a:r>
              <a:rPr lang="en-US" sz="2800" dirty="0" err="1"/>
              <a:t>sequas</a:t>
            </a:r>
            <a:r>
              <a:rPr lang="en-US" sz="2800" dirty="0"/>
              <a:t> mi, </a:t>
            </a:r>
            <a:r>
              <a:rPr lang="en-US" sz="2800" dirty="0" err="1"/>
              <a:t>sitas</a:t>
            </a:r>
            <a:r>
              <a:rPr lang="en-US" sz="2800" dirty="0"/>
              <a:t> </a:t>
            </a:r>
            <a:r>
              <a:rPr lang="en-US" sz="2800" dirty="0" err="1"/>
              <a:t>excea</a:t>
            </a:r>
            <a:r>
              <a:rPr lang="en-US" sz="2800" dirty="0"/>
              <a:t> </a:t>
            </a:r>
            <a:r>
              <a:rPr lang="en-US" sz="2800" dirty="0" err="1"/>
              <a:t>denditi</a:t>
            </a:r>
            <a:r>
              <a:rPr lang="en-US" sz="2800" dirty="0"/>
              <a:t> </a:t>
            </a:r>
            <a:r>
              <a:rPr lang="en-US" sz="2800" dirty="0" err="1"/>
              <a:t>stotaest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. Et </a:t>
            </a:r>
            <a:r>
              <a:rPr lang="en-US" sz="2800" dirty="0" err="1"/>
              <a:t>iusciisimi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restrum</a:t>
            </a:r>
            <a:r>
              <a:rPr lang="en-US" sz="2800" dirty="0"/>
              <a:t> </a:t>
            </a:r>
            <a:r>
              <a:rPr lang="en-US" sz="2800" dirty="0" err="1"/>
              <a:t>quidite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sz="2800" dirty="0"/>
              <a:t> que es </a:t>
            </a:r>
            <a:r>
              <a:rPr lang="en-US" sz="2800" dirty="0" err="1"/>
              <a:t>volupti</a:t>
            </a:r>
            <a:r>
              <a:rPr lang="en-US" sz="2800" dirty="0"/>
              <a:t> </a:t>
            </a:r>
            <a:r>
              <a:rPr lang="en-US" sz="2800" dirty="0" err="1"/>
              <a:t>usaped</a:t>
            </a:r>
            <a:r>
              <a:rPr lang="en-US" sz="2800" dirty="0"/>
              <a:t> min </a:t>
            </a:r>
            <a:r>
              <a:rPr lang="en-US" sz="2800" dirty="0" err="1"/>
              <a:t>estem</a:t>
            </a:r>
            <a:r>
              <a:rPr lang="en-US" sz="2800" dirty="0"/>
              <a:t> </a:t>
            </a:r>
            <a:r>
              <a:rPr lang="en-US" sz="2800" dirty="0" err="1"/>
              <a:t>iume</a:t>
            </a:r>
            <a:r>
              <a:rPr lang="en-US" sz="2800" dirty="0"/>
              <a:t> </a:t>
            </a:r>
            <a:r>
              <a:rPr lang="en-US" sz="2800" dirty="0" err="1"/>
              <a:t>deriberumet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eum</a:t>
            </a:r>
            <a:r>
              <a:rPr lang="en-US" sz="2800" dirty="0"/>
              <a:t> </a:t>
            </a:r>
            <a:r>
              <a:rPr lang="en-US" sz="2800" dirty="0" err="1"/>
              <a:t>illaboria</a:t>
            </a:r>
            <a:r>
              <a:rPr lang="en-US" sz="2800" dirty="0"/>
              <a:t> </a:t>
            </a:r>
            <a:r>
              <a:rPr lang="en-US" sz="2800" dirty="0" err="1"/>
              <a:t>dolessi</a:t>
            </a:r>
            <a:r>
              <a:rPr lang="en-US" sz="2800" dirty="0"/>
              <a:t> </a:t>
            </a:r>
            <a:r>
              <a:rPr lang="en-US" sz="2800" dirty="0" err="1"/>
              <a:t>mporia</a:t>
            </a:r>
            <a:r>
              <a:rPr lang="en-US" sz="2800" dirty="0"/>
              <a:t> </a:t>
            </a:r>
            <a:r>
              <a:rPr lang="en-US" sz="2800" dirty="0" err="1"/>
              <a:t>sitas</a:t>
            </a:r>
            <a:r>
              <a:rPr lang="en-US" sz="2800" dirty="0"/>
              <a:t> re </a:t>
            </a:r>
            <a:r>
              <a:rPr lang="en-US" sz="2800" dirty="0" err="1"/>
              <a:t>pra</a:t>
            </a:r>
            <a:r>
              <a:rPr lang="en-US" sz="2800" dirty="0"/>
              <a:t> </a:t>
            </a:r>
            <a:r>
              <a:rPr lang="en-US" sz="2800" dirty="0" err="1"/>
              <a:t>doluptat</a:t>
            </a:r>
            <a:r>
              <a:rPr lang="en-US" sz="2800" dirty="0"/>
              <a:t> </a:t>
            </a:r>
            <a:r>
              <a:rPr lang="en-US" sz="2800" dirty="0" err="1"/>
              <a:t>magnis</a:t>
            </a:r>
            <a:r>
              <a:rPr lang="en-US" sz="2800" dirty="0"/>
              <a:t> </a:t>
            </a:r>
            <a:r>
              <a:rPr lang="en-US" sz="2800" dirty="0" err="1"/>
              <a:t>inciae</a:t>
            </a:r>
            <a:r>
              <a:rPr lang="en-US" sz="2800" dirty="0"/>
              <a:t> </a:t>
            </a:r>
            <a:r>
              <a:rPr lang="en-US" sz="2800" dirty="0" err="1"/>
              <a:t>nonsecabo</a:t>
            </a:r>
            <a:r>
              <a:rPr lang="en-US" sz="2800" dirty="0"/>
              <a:t>. </a:t>
            </a:r>
            <a:r>
              <a:rPr lang="en-US" sz="2800" dirty="0" err="1"/>
              <a:t>Iquia</a:t>
            </a:r>
            <a:r>
              <a:rPr lang="en-US" sz="2800" dirty="0"/>
              <a:t> </a:t>
            </a:r>
            <a:r>
              <a:rPr lang="en-US" sz="2800" dirty="0" err="1"/>
              <a:t>sectemquunt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43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2B9-6B90-8696-6AB3-8508C5AF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75" y="1041400"/>
            <a:ext cx="10050049" cy="2387600"/>
          </a:xfrm>
        </p:spPr>
        <p:txBody>
          <a:bodyPr/>
          <a:lstStyle/>
          <a:p>
            <a:r>
              <a:rPr lang="en-US" b="1" dirty="0"/>
              <a:t>This would be a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56AD2-4CF2-C99C-57E3-7E0C17FEF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would be a Sub Head-Sub head</a:t>
            </a:r>
          </a:p>
        </p:txBody>
      </p:sp>
    </p:spTree>
    <p:extLst>
      <p:ext uri="{BB962C8B-B14F-4D97-AF65-F5344CB8AC3E}">
        <p14:creationId xmlns:p14="http://schemas.microsoft.com/office/powerpoint/2010/main" val="3555689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1">
      <a:dk1>
        <a:srgbClr val="025E83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7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8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9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10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11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12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6.xml><?xml version="1.0" encoding="utf-8"?>
<a:theme xmlns:a="http://schemas.openxmlformats.org/drawingml/2006/main" name="17_Office Theme">
  <a:themeElements>
    <a:clrScheme name="Custom 31">
      <a:dk1>
        <a:srgbClr val="025E83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7.xml><?xml version="1.0" encoding="utf-8"?>
<a:theme xmlns:a="http://schemas.openxmlformats.org/drawingml/2006/main" name="18_Office Theme">
  <a:themeElements>
    <a:clrScheme name="Custom 31">
      <a:dk1>
        <a:srgbClr val="025E83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8.xml><?xml version="1.0" encoding="utf-8"?>
<a:theme xmlns:a="http://schemas.openxmlformats.org/drawingml/2006/main" name="19_Office Theme">
  <a:themeElements>
    <a:clrScheme name="Custom 31">
      <a:dk1>
        <a:srgbClr val="025E83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3_Office Theme">
  <a:themeElements>
    <a:clrScheme name="Custom 31">
      <a:dk1>
        <a:srgbClr val="025E83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4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5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6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5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6_Office Theme">
  <a:themeElements>
    <a:clrScheme name="Custom 34">
      <a:dk1>
        <a:srgbClr val="FFFFFF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847</Words>
  <Application>Microsoft Office PowerPoint</Application>
  <PresentationFormat>Widescreen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1_Office Theme</vt:lpstr>
      <vt:lpstr>13_Office Theme</vt:lpstr>
      <vt:lpstr>3_Office Theme</vt:lpstr>
      <vt:lpstr>14_Office Theme</vt:lpstr>
      <vt:lpstr>15_Office Theme</vt:lpstr>
      <vt:lpstr>4_Office Theme</vt:lpstr>
      <vt:lpstr>16_Office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17_Office Theme</vt:lpstr>
      <vt:lpstr>18_Office Theme</vt:lpstr>
      <vt:lpstr>19_Office Theme</vt:lpstr>
      <vt:lpstr>PowerPoint Presentation</vt:lpstr>
      <vt:lpstr>PowerPoint Presentation</vt:lpstr>
      <vt:lpstr>This would be a Headline</vt:lpstr>
      <vt:lpstr>This would be a Headline</vt:lpstr>
      <vt:lpstr>This would be a Headline</vt:lpstr>
      <vt:lpstr>PowerPoint Presentation</vt:lpstr>
      <vt:lpstr>This would be a Headline</vt:lpstr>
      <vt:lpstr>PowerPoint Presentation</vt:lpstr>
      <vt:lpstr>This would be a Headline</vt:lpstr>
      <vt:lpstr>PowerPoint Presentation</vt:lpstr>
      <vt:lpstr>This would be a Headline</vt:lpstr>
      <vt:lpstr>This would be a Headline</vt:lpstr>
      <vt:lpstr>This would be a Headline</vt:lpstr>
      <vt:lpstr>This would be a Headline</vt:lpstr>
      <vt:lpstr>This would be a Headline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would be a Headline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Hinson</dc:creator>
  <cp:lastModifiedBy>Judy Knight</cp:lastModifiedBy>
  <cp:revision>12</cp:revision>
  <dcterms:created xsi:type="dcterms:W3CDTF">2024-02-15T21:38:27Z</dcterms:created>
  <dcterms:modified xsi:type="dcterms:W3CDTF">2024-08-13T18:38:49Z</dcterms:modified>
</cp:coreProperties>
</file>